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  <p:sldMasterId id="2147483690" r:id="rId2"/>
    <p:sldMasterId id="2147483716" r:id="rId3"/>
  </p:sldMasterIdLst>
  <p:notesMasterIdLst>
    <p:notesMasterId r:id="rId33"/>
  </p:notesMasterIdLst>
  <p:handoutMasterIdLst>
    <p:handoutMasterId r:id="rId34"/>
  </p:handoutMasterIdLst>
  <p:sldIdLst>
    <p:sldId id="321" r:id="rId4"/>
    <p:sldId id="322" r:id="rId5"/>
    <p:sldId id="318" r:id="rId6"/>
    <p:sldId id="315" r:id="rId7"/>
    <p:sldId id="610" r:id="rId8"/>
    <p:sldId id="389" r:id="rId9"/>
    <p:sldId id="291" r:id="rId10"/>
    <p:sldId id="592" r:id="rId11"/>
    <p:sldId id="594" r:id="rId12"/>
    <p:sldId id="593" r:id="rId13"/>
    <p:sldId id="271" r:id="rId14"/>
    <p:sldId id="285" r:id="rId15"/>
    <p:sldId id="292" r:id="rId16"/>
    <p:sldId id="286" r:id="rId17"/>
    <p:sldId id="596" r:id="rId18"/>
    <p:sldId id="597" r:id="rId19"/>
    <p:sldId id="606" r:id="rId20"/>
    <p:sldId id="605" r:id="rId21"/>
    <p:sldId id="599" r:id="rId22"/>
    <p:sldId id="600" r:id="rId23"/>
    <p:sldId id="601" r:id="rId24"/>
    <p:sldId id="288" r:id="rId25"/>
    <p:sldId id="604" r:id="rId26"/>
    <p:sldId id="609" r:id="rId27"/>
    <p:sldId id="607" r:id="rId28"/>
    <p:sldId id="608" r:id="rId29"/>
    <p:sldId id="287" r:id="rId30"/>
    <p:sldId id="324" r:id="rId31"/>
    <p:sldId id="590" r:id="rId3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2456"/>
    <a:srgbClr val="BEB4AD"/>
    <a:srgbClr val="262F42"/>
    <a:srgbClr val="AEA59B"/>
    <a:srgbClr val="2B3244"/>
    <a:srgbClr val="F43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DA6388-AF08-43D6-AB95-F6E437B81FC3}" v="5" dt="2018-11-07T16:58:48.037"/>
  </p1510:revLst>
</p1510:revInfo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88" autoAdjust="0"/>
    <p:restoredTop sz="86660" autoAdjust="0"/>
  </p:normalViewPr>
  <p:slideViewPr>
    <p:cSldViewPr>
      <p:cViewPr varScale="1">
        <p:scale>
          <a:sx n="69" d="100"/>
          <a:sy n="69" d="100"/>
        </p:scale>
        <p:origin x="722" y="19"/>
      </p:cViewPr>
      <p:guideLst>
        <p:guide pos="3839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-1968"/>
    </p:cViewPr>
  </p:sorter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3FDA6388-AF08-43D6-AB95-F6E437B81FC3}"/>
    <pc:docChg chg="custSel modSld">
      <pc:chgData name="Rob Sewell" userId="c802df42025d5e1f" providerId="LiveId" clId="{3FDA6388-AF08-43D6-AB95-F6E437B81FC3}" dt="2018-11-07T17:58:52.446" v="17" actId="478"/>
      <pc:docMkLst>
        <pc:docMk/>
      </pc:docMkLst>
      <pc:sldChg chg="modSp">
        <pc:chgData name="Rob Sewell" userId="c802df42025d5e1f" providerId="LiveId" clId="{3FDA6388-AF08-43D6-AB95-F6E437B81FC3}" dt="2018-11-07T16:59:09.465" v="16" actId="1076"/>
        <pc:sldMkLst>
          <pc:docMk/>
          <pc:sldMk cId="1690938764" sldId="321"/>
        </pc:sldMkLst>
        <pc:spChg chg="mod">
          <ac:chgData name="Rob Sewell" userId="c802df42025d5e1f" providerId="LiveId" clId="{3FDA6388-AF08-43D6-AB95-F6E437B81FC3}" dt="2018-11-07T16:58:56.844" v="15" actId="20577"/>
          <ac:spMkLst>
            <pc:docMk/>
            <pc:sldMk cId="1690938764" sldId="321"/>
            <ac:spMk id="2" creationId="{00000000-0000-0000-0000-000000000000}"/>
          </ac:spMkLst>
        </pc:spChg>
        <pc:spChg chg="mod">
          <ac:chgData name="Rob Sewell" userId="c802df42025d5e1f" providerId="LiveId" clId="{3FDA6388-AF08-43D6-AB95-F6E437B81FC3}" dt="2018-11-07T16:59:09.465" v="16" actId="1076"/>
          <ac:spMkLst>
            <pc:docMk/>
            <pc:sldMk cId="1690938764" sldId="321"/>
            <ac:spMk id="4" creationId="{00000000-0000-0000-0000-000000000000}"/>
          </ac:spMkLst>
        </pc:spChg>
      </pc:sldChg>
      <pc:sldChg chg="delSp delAnim">
        <pc:chgData name="Rob Sewell" userId="c802df42025d5e1f" providerId="LiveId" clId="{3FDA6388-AF08-43D6-AB95-F6E437B81FC3}" dt="2018-11-07T17:58:52.446" v="17" actId="478"/>
        <pc:sldMkLst>
          <pc:docMk/>
          <pc:sldMk cId="4235347505" sldId="597"/>
        </pc:sldMkLst>
        <pc:spChg chg="del">
          <ac:chgData name="Rob Sewell" userId="c802df42025d5e1f" providerId="LiveId" clId="{3FDA6388-AF08-43D6-AB95-F6E437B81FC3}" dt="2018-11-07T17:58:52.446" v="17" actId="478"/>
          <ac:spMkLst>
            <pc:docMk/>
            <pc:sldMk cId="4235347505" sldId="597"/>
            <ac:spMk id="3" creationId="{A29B6845-5056-4C93-863D-97601D9A41A0}"/>
          </ac:spMkLst>
        </pc:spChg>
      </pc:sldChg>
    </pc:docChg>
  </pc:docChgLst>
  <pc:docChgLst>
    <pc:chgData name="Rob Sewell" userId="c802df42025d5e1f" providerId="LiveId" clId="{FE4DA928-8676-4977-9994-C04092CC6CED}"/>
    <pc:docChg chg="undo custSel addSld delSld modSld sldOrd">
      <pc:chgData name="Rob Sewell" userId="c802df42025d5e1f" providerId="LiveId" clId="{FE4DA928-8676-4977-9994-C04092CC6CED}" dt="2018-11-02T07:15:07.981" v="2532" actId="14100"/>
      <pc:docMkLst>
        <pc:docMk/>
      </pc:docMkLst>
      <pc:sldChg chg="addSp delSp modSp">
        <pc:chgData name="Rob Sewell" userId="c802df42025d5e1f" providerId="LiveId" clId="{FE4DA928-8676-4977-9994-C04092CC6CED}" dt="2018-10-31T17:09:45.129" v="160" actId="1076"/>
        <pc:sldMkLst>
          <pc:docMk/>
          <pc:sldMk cId="3987161561" sldId="271"/>
        </pc:sldMkLst>
        <pc:spChg chg="add mod">
          <ac:chgData name="Rob Sewell" userId="c802df42025d5e1f" providerId="LiveId" clId="{FE4DA928-8676-4977-9994-C04092CC6CED}" dt="2018-10-31T17:09:45.129" v="160" actId="1076"/>
          <ac:spMkLst>
            <pc:docMk/>
            <pc:sldMk cId="3987161561" sldId="271"/>
            <ac:spMk id="3" creationId="{77FF6200-CD25-4BFB-87AE-CCCF7587B32A}"/>
          </ac:spMkLst>
        </pc:spChg>
        <pc:spChg chg="del">
          <ac:chgData name="Rob Sewell" userId="c802df42025d5e1f" providerId="LiveId" clId="{FE4DA928-8676-4977-9994-C04092CC6CED}" dt="2018-10-31T17:02:16.676" v="140" actId="478"/>
          <ac:spMkLst>
            <pc:docMk/>
            <pc:sldMk cId="3987161561" sldId="271"/>
            <ac:spMk id="9218" creationId="{00000000-0000-0000-0000-000000000000}"/>
          </ac:spMkLst>
        </pc:spChg>
        <pc:picChg chg="add del mod">
          <ac:chgData name="Rob Sewell" userId="c802df42025d5e1f" providerId="LiveId" clId="{FE4DA928-8676-4977-9994-C04092CC6CED}" dt="2018-10-31T17:09:17.155" v="155" actId="478"/>
          <ac:picMkLst>
            <pc:docMk/>
            <pc:sldMk cId="3987161561" sldId="271"/>
            <ac:picMk id="2" creationId="{5D7A995B-257E-475E-B383-CCFD85DED275}"/>
          </ac:picMkLst>
        </pc:picChg>
        <pc:picChg chg="del mod">
          <ac:chgData name="Rob Sewell" userId="c802df42025d5e1f" providerId="LiveId" clId="{FE4DA928-8676-4977-9994-C04092CC6CED}" dt="2018-10-31T17:02:05.816" v="139" actId="478"/>
          <ac:picMkLst>
            <pc:docMk/>
            <pc:sldMk cId="3987161561" sldId="271"/>
            <ac:picMk id="4" creationId="{1377CEF6-7931-489F-A719-AB556C385D34}"/>
          </ac:picMkLst>
        </pc:picChg>
        <pc:picChg chg="add mod">
          <ac:chgData name="Rob Sewell" userId="c802df42025d5e1f" providerId="LiveId" clId="{FE4DA928-8676-4977-9994-C04092CC6CED}" dt="2018-10-31T17:09:24.671" v="157" actId="1076"/>
          <ac:picMkLst>
            <pc:docMk/>
            <pc:sldMk cId="3987161561" sldId="271"/>
            <ac:picMk id="5" creationId="{96261C37-D322-4E6E-986E-452E14038F35}"/>
          </ac:picMkLst>
        </pc:picChg>
        <pc:picChg chg="del">
          <ac:chgData name="Rob Sewell" userId="c802df42025d5e1f" providerId="LiveId" clId="{FE4DA928-8676-4977-9994-C04092CC6CED}" dt="2018-10-31T17:02:18.788" v="141" actId="478"/>
          <ac:picMkLst>
            <pc:docMk/>
            <pc:sldMk cId="3987161561" sldId="271"/>
            <ac:picMk id="14" creationId="{09CB5257-C3BF-4C9B-B5B3-0C07224F8D16}"/>
          </ac:picMkLst>
        </pc:picChg>
        <pc:picChg chg="del mod">
          <ac:chgData name="Rob Sewell" userId="c802df42025d5e1f" providerId="LiveId" clId="{FE4DA928-8676-4977-9994-C04092CC6CED}" dt="2018-10-31T17:08:02.191" v="146" actId="478"/>
          <ac:picMkLst>
            <pc:docMk/>
            <pc:sldMk cId="3987161561" sldId="271"/>
            <ac:picMk id="15" creationId="{9584DAB6-46FE-4E94-9920-41A172545361}"/>
          </ac:picMkLst>
        </pc:picChg>
      </pc:sldChg>
      <pc:sldChg chg="delSp modSp">
        <pc:chgData name="Rob Sewell" userId="c802df42025d5e1f" providerId="LiveId" clId="{FE4DA928-8676-4977-9994-C04092CC6CED}" dt="2018-10-31T17:15:27.966" v="177" actId="14100"/>
        <pc:sldMkLst>
          <pc:docMk/>
          <pc:sldMk cId="4147351338" sldId="285"/>
        </pc:sldMkLst>
        <pc:spChg chg="mod">
          <ac:chgData name="Rob Sewell" userId="c802df42025d5e1f" providerId="LiveId" clId="{FE4DA928-8676-4977-9994-C04092CC6CED}" dt="2018-10-31T17:15:27.966" v="177" actId="14100"/>
          <ac:spMkLst>
            <pc:docMk/>
            <pc:sldMk cId="4147351338" sldId="285"/>
            <ac:spMk id="6" creationId="{7853CE0E-EA4E-4A2A-92A8-EF66B9E35A5F}"/>
          </ac:spMkLst>
        </pc:spChg>
        <pc:spChg chg="mod">
          <ac:chgData name="Rob Sewell" userId="c802df42025d5e1f" providerId="LiveId" clId="{FE4DA928-8676-4977-9994-C04092CC6CED}" dt="2018-10-31T17:14:30.082" v="167" actId="114"/>
          <ac:spMkLst>
            <pc:docMk/>
            <pc:sldMk cId="4147351338" sldId="285"/>
            <ac:spMk id="7" creationId="{7FD9D076-4453-4611-B487-266EF95D71B5}"/>
          </ac:spMkLst>
        </pc:spChg>
        <pc:spChg chg="mod">
          <ac:chgData name="Rob Sewell" userId="c802df42025d5e1f" providerId="LiveId" clId="{FE4DA928-8676-4977-9994-C04092CC6CED}" dt="2018-10-31T17:15:02.753" v="175" actId="14100"/>
          <ac:spMkLst>
            <pc:docMk/>
            <pc:sldMk cId="4147351338" sldId="285"/>
            <ac:spMk id="9218" creationId="{00000000-0000-0000-0000-000000000000}"/>
          </ac:spMkLst>
        </pc:spChg>
        <pc:picChg chg="del">
          <ac:chgData name="Rob Sewell" userId="c802df42025d5e1f" providerId="LiveId" clId="{FE4DA928-8676-4977-9994-C04092CC6CED}" dt="2018-10-31T17:14:02.060" v="163" actId="478"/>
          <ac:picMkLst>
            <pc:docMk/>
            <pc:sldMk cId="4147351338" sldId="285"/>
            <ac:picMk id="4" creationId="{1377CEF6-7931-489F-A719-AB556C385D34}"/>
          </ac:picMkLst>
        </pc:picChg>
        <pc:picChg chg="mod">
          <ac:chgData name="Rob Sewell" userId="c802df42025d5e1f" providerId="LiveId" clId="{FE4DA928-8676-4977-9994-C04092CC6CED}" dt="2018-10-31T17:15:12.614" v="176" actId="1076"/>
          <ac:picMkLst>
            <pc:docMk/>
            <pc:sldMk cId="4147351338" sldId="285"/>
            <ac:picMk id="14" creationId="{09CB5257-C3BF-4C9B-B5B3-0C07224F8D16}"/>
          </ac:picMkLst>
        </pc:picChg>
      </pc:sldChg>
      <pc:sldChg chg="addSp delSp modSp delAnim">
        <pc:chgData name="Rob Sewell" userId="c802df42025d5e1f" providerId="LiveId" clId="{FE4DA928-8676-4977-9994-C04092CC6CED}" dt="2018-10-31T17:24:33.563" v="265" actId="255"/>
        <pc:sldMkLst>
          <pc:docMk/>
          <pc:sldMk cId="1160534513" sldId="286"/>
        </pc:sldMkLst>
        <pc:spChg chg="add mod ord">
          <ac:chgData name="Rob Sewell" userId="c802df42025d5e1f" providerId="LiveId" clId="{FE4DA928-8676-4977-9994-C04092CC6CED}" dt="2018-10-31T17:22:28.132" v="219" actId="166"/>
          <ac:spMkLst>
            <pc:docMk/>
            <pc:sldMk cId="1160534513" sldId="286"/>
            <ac:spMk id="2" creationId="{B2B0AC31-469B-4398-AD02-AB13EE30FF3B}"/>
          </ac:spMkLst>
        </pc:spChg>
        <pc:spChg chg="add mod">
          <ac:chgData name="Rob Sewell" userId="c802df42025d5e1f" providerId="LiveId" clId="{FE4DA928-8676-4977-9994-C04092CC6CED}" dt="2018-10-31T17:24:33.563" v="265" actId="255"/>
          <ac:spMkLst>
            <pc:docMk/>
            <pc:sldMk cId="1160534513" sldId="286"/>
            <ac:spMk id="6" creationId="{D86B5092-21C9-40F8-AC5B-0E5620C6A5AF}"/>
          </ac:spMkLst>
        </pc:spChg>
        <pc:spChg chg="del mod">
          <ac:chgData name="Rob Sewell" userId="c802df42025d5e1f" providerId="LiveId" clId="{FE4DA928-8676-4977-9994-C04092CC6CED}" dt="2018-10-31T17:20:18.589" v="209" actId="478"/>
          <ac:spMkLst>
            <pc:docMk/>
            <pc:sldMk cId="1160534513" sldId="286"/>
            <ac:spMk id="8" creationId="{00F75F49-A2DC-4B4C-B2AF-2AF04E1CFE01}"/>
          </ac:spMkLst>
        </pc:spChg>
        <pc:spChg chg="del mod">
          <ac:chgData name="Rob Sewell" userId="c802df42025d5e1f" providerId="LiveId" clId="{FE4DA928-8676-4977-9994-C04092CC6CED}" dt="2018-10-31T17:20:14.426" v="208" actId="478"/>
          <ac:spMkLst>
            <pc:docMk/>
            <pc:sldMk cId="1160534513" sldId="286"/>
            <ac:spMk id="9218" creationId="{00000000-0000-0000-0000-000000000000}"/>
          </ac:spMkLst>
        </pc:spChg>
        <pc:picChg chg="add mod">
          <ac:chgData name="Rob Sewell" userId="c802df42025d5e1f" providerId="LiveId" clId="{FE4DA928-8676-4977-9994-C04092CC6CED}" dt="2018-10-31T17:22:45.324" v="222" actId="14100"/>
          <ac:picMkLst>
            <pc:docMk/>
            <pc:sldMk cId="1160534513" sldId="286"/>
            <ac:picMk id="5" creationId="{587CB54D-E9ED-418D-8D5F-1EBCDD8D81A9}"/>
          </ac:picMkLst>
        </pc:picChg>
        <pc:picChg chg="del">
          <ac:chgData name="Rob Sewell" userId="c802df42025d5e1f" providerId="LiveId" clId="{FE4DA928-8676-4977-9994-C04092CC6CED}" dt="2018-10-31T17:20:09.845" v="207" actId="478"/>
          <ac:picMkLst>
            <pc:docMk/>
            <pc:sldMk cId="1160534513" sldId="286"/>
            <ac:picMk id="14" creationId="{09CB5257-C3BF-4C9B-B5B3-0C07224F8D16}"/>
          </ac:picMkLst>
        </pc:picChg>
      </pc:sldChg>
      <pc:sldChg chg="delSp modSp">
        <pc:chgData name="Rob Sewell" userId="c802df42025d5e1f" providerId="LiveId" clId="{FE4DA928-8676-4977-9994-C04092CC6CED}" dt="2018-10-31T19:08:18.458" v="2524" actId="20577"/>
        <pc:sldMkLst>
          <pc:docMk/>
          <pc:sldMk cId="347026046" sldId="287"/>
        </pc:sldMkLst>
        <pc:spChg chg="mod">
          <ac:chgData name="Rob Sewell" userId="c802df42025d5e1f" providerId="LiveId" clId="{FE4DA928-8676-4977-9994-C04092CC6CED}" dt="2018-10-31T19:08:18.458" v="2524" actId="20577"/>
          <ac:spMkLst>
            <pc:docMk/>
            <pc:sldMk cId="347026046" sldId="287"/>
            <ac:spMk id="9218" creationId="{00000000-0000-0000-0000-000000000000}"/>
          </ac:spMkLst>
        </pc:spChg>
        <pc:picChg chg="del">
          <ac:chgData name="Rob Sewell" userId="c802df42025d5e1f" providerId="LiveId" clId="{FE4DA928-8676-4977-9994-C04092CC6CED}" dt="2018-10-31T19:07:28.728" v="2513" actId="478"/>
          <ac:picMkLst>
            <pc:docMk/>
            <pc:sldMk cId="347026046" sldId="287"/>
            <ac:picMk id="4" creationId="{1377CEF6-7931-489F-A719-AB556C385D34}"/>
          </ac:picMkLst>
        </pc:picChg>
        <pc:picChg chg="mod">
          <ac:chgData name="Rob Sewell" userId="c802df42025d5e1f" providerId="LiveId" clId="{FE4DA928-8676-4977-9994-C04092CC6CED}" dt="2018-10-31T19:07:48.150" v="2516" actId="1076"/>
          <ac:picMkLst>
            <pc:docMk/>
            <pc:sldMk cId="347026046" sldId="287"/>
            <ac:picMk id="10" creationId="{8C715360-F12A-4203-AA09-9A11C58BF9EC}"/>
          </ac:picMkLst>
        </pc:picChg>
      </pc:sldChg>
      <pc:sldChg chg="addSp delSp modSp">
        <pc:chgData name="Rob Sewell" userId="c802df42025d5e1f" providerId="LiveId" clId="{FE4DA928-8676-4977-9994-C04092CC6CED}" dt="2018-10-31T18:24:52.671" v="2196" actId="1076"/>
        <pc:sldMkLst>
          <pc:docMk/>
          <pc:sldMk cId="2074835815" sldId="288"/>
        </pc:sldMkLst>
        <pc:spChg chg="add mod">
          <ac:chgData name="Rob Sewell" userId="c802df42025d5e1f" providerId="LiveId" clId="{FE4DA928-8676-4977-9994-C04092CC6CED}" dt="2018-10-31T18:20:47.784" v="1594" actId="1076"/>
          <ac:spMkLst>
            <pc:docMk/>
            <pc:sldMk cId="2074835815" sldId="288"/>
            <ac:spMk id="2" creationId="{4147DE7F-C4FC-4097-875E-14BF2C073C13}"/>
          </ac:spMkLst>
        </pc:spChg>
        <pc:spChg chg="add mod">
          <ac:chgData name="Rob Sewell" userId="c802df42025d5e1f" providerId="LiveId" clId="{FE4DA928-8676-4977-9994-C04092CC6CED}" dt="2018-10-31T18:23:53.865" v="2182" actId="20577"/>
          <ac:spMkLst>
            <pc:docMk/>
            <pc:sldMk cId="2074835815" sldId="288"/>
            <ac:spMk id="6" creationId="{32F7CCAA-8279-4620-812D-FD4099418D2E}"/>
          </ac:spMkLst>
        </pc:spChg>
        <pc:spChg chg="del">
          <ac:chgData name="Rob Sewell" userId="c802df42025d5e1f" providerId="LiveId" clId="{FE4DA928-8676-4977-9994-C04092CC6CED}" dt="2018-10-31T18:20:36.378" v="1590" actId="478"/>
          <ac:spMkLst>
            <pc:docMk/>
            <pc:sldMk cId="2074835815" sldId="288"/>
            <ac:spMk id="7" creationId="{060FD76E-33B1-44B2-941D-BC7D73792BB9}"/>
          </ac:spMkLst>
        </pc:spChg>
        <pc:spChg chg="add mod">
          <ac:chgData name="Rob Sewell" userId="c802df42025d5e1f" providerId="LiveId" clId="{FE4DA928-8676-4977-9994-C04092CC6CED}" dt="2018-10-31T18:24:52.671" v="2196" actId="1076"/>
          <ac:spMkLst>
            <pc:docMk/>
            <pc:sldMk cId="2074835815" sldId="288"/>
            <ac:spMk id="8" creationId="{2551128D-24C8-425A-896E-574F93B8F475}"/>
          </ac:spMkLst>
        </pc:spChg>
        <pc:spChg chg="del">
          <ac:chgData name="Rob Sewell" userId="c802df42025d5e1f" providerId="LiveId" clId="{FE4DA928-8676-4977-9994-C04092CC6CED}" dt="2018-10-31T18:20:38.705" v="1591" actId="478"/>
          <ac:spMkLst>
            <pc:docMk/>
            <pc:sldMk cId="2074835815" sldId="288"/>
            <ac:spMk id="9218" creationId="{00000000-0000-0000-0000-000000000000}"/>
          </ac:spMkLst>
        </pc:spChg>
        <pc:picChg chg="add mod modCrop">
          <ac:chgData name="Rob Sewell" userId="c802df42025d5e1f" providerId="LiveId" clId="{FE4DA928-8676-4977-9994-C04092CC6CED}" dt="2018-10-31T18:22:44.984" v="2168" actId="732"/>
          <ac:picMkLst>
            <pc:docMk/>
            <pc:sldMk cId="2074835815" sldId="288"/>
            <ac:picMk id="5" creationId="{9A5B8E68-05D9-478B-8F40-B929CE686436}"/>
          </ac:picMkLst>
        </pc:picChg>
        <pc:picChg chg="del">
          <ac:chgData name="Rob Sewell" userId="c802df42025d5e1f" providerId="LiveId" clId="{FE4DA928-8676-4977-9994-C04092CC6CED}" dt="2018-10-31T18:20:40.759" v="1592" actId="478"/>
          <ac:picMkLst>
            <pc:docMk/>
            <pc:sldMk cId="2074835815" sldId="288"/>
            <ac:picMk id="14" creationId="{09CB5257-C3BF-4C9B-B5B3-0C07224F8D16}"/>
          </ac:picMkLst>
        </pc:picChg>
      </pc:sldChg>
      <pc:sldChg chg="modSp">
        <pc:chgData name="Rob Sewell" userId="c802df42025d5e1f" providerId="LiveId" clId="{FE4DA928-8676-4977-9994-C04092CC6CED}" dt="2018-10-31T16:50:48.626" v="53" actId="1076"/>
        <pc:sldMkLst>
          <pc:docMk/>
          <pc:sldMk cId="1085621089" sldId="291"/>
        </pc:sldMkLst>
        <pc:spChg chg="mod">
          <ac:chgData name="Rob Sewell" userId="c802df42025d5e1f" providerId="LiveId" clId="{FE4DA928-8676-4977-9994-C04092CC6CED}" dt="2018-10-31T16:47:59.129" v="17" actId="122"/>
          <ac:spMkLst>
            <pc:docMk/>
            <pc:sldMk cId="1085621089" sldId="291"/>
            <ac:spMk id="2" creationId="{00000000-0000-0000-0000-000000000000}"/>
          </ac:spMkLst>
        </pc:spChg>
        <pc:picChg chg="mod">
          <ac:chgData name="Rob Sewell" userId="c802df42025d5e1f" providerId="LiveId" clId="{FE4DA928-8676-4977-9994-C04092CC6CED}" dt="2018-10-31T16:50:48.626" v="53" actId="1076"/>
          <ac:picMkLst>
            <pc:docMk/>
            <pc:sldMk cId="1085621089" sldId="291"/>
            <ac:picMk id="6" creationId="{6913CAAB-8A43-4128-9360-0CAC0765F5CA}"/>
          </ac:picMkLst>
        </pc:picChg>
      </pc:sldChg>
      <pc:sldChg chg="modSp">
        <pc:chgData name="Rob Sewell" userId="c802df42025d5e1f" providerId="LiveId" clId="{FE4DA928-8676-4977-9994-C04092CC6CED}" dt="2018-10-31T17:16:25.965" v="189" actId="14100"/>
        <pc:sldMkLst>
          <pc:docMk/>
          <pc:sldMk cId="188231363" sldId="292"/>
        </pc:sldMkLst>
        <pc:spChg chg="mod">
          <ac:chgData name="Rob Sewell" userId="c802df42025d5e1f" providerId="LiveId" clId="{FE4DA928-8676-4977-9994-C04092CC6CED}" dt="2018-10-31T17:16:25.965" v="189" actId="14100"/>
          <ac:spMkLst>
            <pc:docMk/>
            <pc:sldMk cId="188231363" sldId="292"/>
            <ac:spMk id="2" creationId="{00000000-0000-0000-0000-000000000000}"/>
          </ac:spMkLst>
        </pc:spChg>
        <pc:spChg chg="mod">
          <ac:chgData name="Rob Sewell" userId="c802df42025d5e1f" providerId="LiveId" clId="{FE4DA928-8676-4977-9994-C04092CC6CED}" dt="2018-10-31T17:16:00.357" v="183" actId="20577"/>
          <ac:spMkLst>
            <pc:docMk/>
            <pc:sldMk cId="188231363" sldId="292"/>
            <ac:spMk id="7" creationId="{00000000-0000-0000-0000-000000000000}"/>
          </ac:spMkLst>
        </pc:spChg>
      </pc:sldChg>
      <pc:sldChg chg="add">
        <pc:chgData name="Rob Sewell" userId="c802df42025d5e1f" providerId="LiveId" clId="{FE4DA928-8676-4977-9994-C04092CC6CED}" dt="2018-10-31T16:45:02.338" v="0"/>
        <pc:sldMkLst>
          <pc:docMk/>
          <pc:sldMk cId="1167667248" sldId="315"/>
        </pc:sldMkLst>
      </pc:sldChg>
      <pc:sldChg chg="add">
        <pc:chgData name="Rob Sewell" userId="c802df42025d5e1f" providerId="LiveId" clId="{FE4DA928-8676-4977-9994-C04092CC6CED}" dt="2018-10-31T16:45:02.338" v="0"/>
        <pc:sldMkLst>
          <pc:docMk/>
          <pc:sldMk cId="1176017203" sldId="318"/>
        </pc:sldMkLst>
      </pc:sldChg>
      <pc:sldChg chg="modSp add">
        <pc:chgData name="Rob Sewell" userId="c802df42025d5e1f" providerId="LiveId" clId="{FE4DA928-8676-4977-9994-C04092CC6CED}" dt="2018-10-31T16:45:38.744" v="8" actId="20577"/>
        <pc:sldMkLst>
          <pc:docMk/>
          <pc:sldMk cId="1690938764" sldId="321"/>
        </pc:sldMkLst>
        <pc:spChg chg="mod">
          <ac:chgData name="Rob Sewell" userId="c802df42025d5e1f" providerId="LiveId" clId="{FE4DA928-8676-4977-9994-C04092CC6CED}" dt="2018-10-31T16:45:38.744" v="8" actId="20577"/>
          <ac:spMkLst>
            <pc:docMk/>
            <pc:sldMk cId="1690938764" sldId="321"/>
            <ac:spMk id="2" creationId="{00000000-0000-0000-0000-000000000000}"/>
          </ac:spMkLst>
        </pc:spChg>
        <pc:spChg chg="mod">
          <ac:chgData name="Rob Sewell" userId="c802df42025d5e1f" providerId="LiveId" clId="{FE4DA928-8676-4977-9994-C04092CC6CED}" dt="2018-10-31T16:45:32.097" v="3" actId="20577"/>
          <ac:spMkLst>
            <pc:docMk/>
            <pc:sldMk cId="1690938764" sldId="321"/>
            <ac:spMk id="4" creationId="{00000000-0000-0000-0000-000000000000}"/>
          </ac:spMkLst>
        </pc:spChg>
      </pc:sldChg>
      <pc:sldChg chg="add">
        <pc:chgData name="Rob Sewell" userId="c802df42025d5e1f" providerId="LiveId" clId="{FE4DA928-8676-4977-9994-C04092CC6CED}" dt="2018-10-31T16:45:02.338" v="0"/>
        <pc:sldMkLst>
          <pc:docMk/>
          <pc:sldMk cId="1239169279" sldId="322"/>
        </pc:sldMkLst>
      </pc:sldChg>
      <pc:sldChg chg="modSp add">
        <pc:chgData name="Rob Sewell" userId="c802df42025d5e1f" providerId="LiveId" clId="{FE4DA928-8676-4977-9994-C04092CC6CED}" dt="2018-10-31T16:50:27.530" v="49" actId="1076"/>
        <pc:sldMkLst>
          <pc:docMk/>
          <pc:sldMk cId="1697025877" sldId="389"/>
        </pc:sldMkLst>
        <pc:spChg chg="mod">
          <ac:chgData name="Rob Sewell" userId="c802df42025d5e1f" providerId="LiveId" clId="{FE4DA928-8676-4977-9994-C04092CC6CED}" dt="2018-10-31T16:50:27.530" v="49" actId="1076"/>
          <ac:spMkLst>
            <pc:docMk/>
            <pc:sldMk cId="1697025877" sldId="389"/>
            <ac:spMk id="17" creationId="{C04B4459-0F6F-4AF0-8B03-FAC52111A7CE}"/>
          </ac:spMkLst>
        </pc:spChg>
      </pc:sldChg>
      <pc:sldChg chg="addSp modSp add ord">
        <pc:chgData name="Rob Sewell" userId="c802df42025d5e1f" providerId="LiveId" clId="{FE4DA928-8676-4977-9994-C04092CC6CED}" dt="2018-10-31T16:59:39.208" v="122" actId="20577"/>
        <pc:sldMkLst>
          <pc:docMk/>
          <pc:sldMk cId="3159909004" sldId="592"/>
        </pc:sldMkLst>
        <pc:spChg chg="mod">
          <ac:chgData name="Rob Sewell" userId="c802df42025d5e1f" providerId="LiveId" clId="{FE4DA928-8676-4977-9994-C04092CC6CED}" dt="2018-10-31T16:59:39.208" v="122" actId="20577"/>
          <ac:spMkLst>
            <pc:docMk/>
            <pc:sldMk cId="3159909004" sldId="592"/>
            <ac:spMk id="2" creationId="{00000000-0000-0000-0000-000000000000}"/>
          </ac:spMkLst>
        </pc:spChg>
        <pc:picChg chg="add mod">
          <ac:chgData name="Rob Sewell" userId="c802df42025d5e1f" providerId="LiveId" clId="{FE4DA928-8676-4977-9994-C04092CC6CED}" dt="2018-10-31T16:57:22.483" v="95" actId="1076"/>
          <ac:picMkLst>
            <pc:docMk/>
            <pc:sldMk cId="3159909004" sldId="592"/>
            <ac:picMk id="4" creationId="{51786C2A-E516-4D21-908B-E4B0D1F4B4E5}"/>
          </ac:picMkLst>
        </pc:picChg>
      </pc:sldChg>
      <pc:sldChg chg="delSp modSp add modNotesTx">
        <pc:chgData name="Rob Sewell" userId="c802df42025d5e1f" providerId="LiveId" clId="{FE4DA928-8676-4977-9994-C04092CC6CED}" dt="2018-10-31T18:39:36.132" v="2354" actId="20577"/>
        <pc:sldMkLst>
          <pc:docMk/>
          <pc:sldMk cId="3664803853" sldId="593"/>
        </pc:sldMkLst>
        <pc:picChg chg="mod">
          <ac:chgData name="Rob Sewell" userId="c802df42025d5e1f" providerId="LiveId" clId="{FE4DA928-8676-4977-9994-C04092CC6CED}" dt="2018-10-31T17:20:42.277" v="213" actId="1076"/>
          <ac:picMkLst>
            <pc:docMk/>
            <pc:sldMk cId="3664803853" sldId="593"/>
            <ac:picMk id="4" creationId="{51786C2A-E516-4D21-908B-E4B0D1F4B4E5}"/>
          </ac:picMkLst>
        </pc:picChg>
        <pc:picChg chg="del">
          <ac:chgData name="Rob Sewell" userId="c802df42025d5e1f" providerId="LiveId" clId="{FE4DA928-8676-4977-9994-C04092CC6CED}" dt="2018-10-31T16:57:44.387" v="105" actId="478"/>
          <ac:picMkLst>
            <pc:docMk/>
            <pc:sldMk cId="3664803853" sldId="593"/>
            <ac:picMk id="6" creationId="{6913CAAB-8A43-4128-9360-0CAC0765F5CA}"/>
          </ac:picMkLst>
        </pc:picChg>
      </pc:sldChg>
      <pc:sldChg chg="addSp delSp modSp add modTransition">
        <pc:chgData name="Rob Sewell" userId="c802df42025d5e1f" providerId="LiveId" clId="{FE4DA928-8676-4977-9994-C04092CC6CED}" dt="2018-10-31T17:21:25.021" v="215" actId="1076"/>
        <pc:sldMkLst>
          <pc:docMk/>
          <pc:sldMk cId="3015818415" sldId="594"/>
        </pc:sldMkLst>
        <pc:spChg chg="mod">
          <ac:chgData name="Rob Sewell" userId="c802df42025d5e1f" providerId="LiveId" clId="{FE4DA928-8676-4977-9994-C04092CC6CED}" dt="2018-10-31T16:59:53.796" v="134" actId="20577"/>
          <ac:spMkLst>
            <pc:docMk/>
            <pc:sldMk cId="3015818415" sldId="594"/>
            <ac:spMk id="2" creationId="{00000000-0000-0000-0000-000000000000}"/>
          </ac:spMkLst>
        </pc:spChg>
        <pc:spChg chg="add mod">
          <ac:chgData name="Rob Sewell" userId="c802df42025d5e1f" providerId="LiveId" clId="{FE4DA928-8676-4977-9994-C04092CC6CED}" dt="2018-10-31T17:21:25.021" v="215" actId="1076"/>
          <ac:spMkLst>
            <pc:docMk/>
            <pc:sldMk cId="3015818415" sldId="594"/>
            <ac:spMk id="3" creationId="{30A570BD-53EB-4189-A3E2-90E59FC261A4}"/>
          </ac:spMkLst>
        </pc:spChg>
        <pc:picChg chg="del">
          <ac:chgData name="Rob Sewell" userId="c802df42025d5e1f" providerId="LiveId" clId="{FE4DA928-8676-4977-9994-C04092CC6CED}" dt="2018-10-31T16:59:47.428" v="124" actId="478"/>
          <ac:picMkLst>
            <pc:docMk/>
            <pc:sldMk cId="3015818415" sldId="594"/>
            <ac:picMk id="6" creationId="{6913CAAB-8A43-4128-9360-0CAC0765F5CA}"/>
          </ac:picMkLst>
        </pc:picChg>
      </pc:sldChg>
      <pc:sldChg chg="addSp delSp modSp add modAnim">
        <pc:chgData name="Rob Sewell" userId="c802df42025d5e1f" providerId="LiveId" clId="{FE4DA928-8676-4977-9994-C04092CC6CED}" dt="2018-10-31T17:30:58.879" v="315"/>
        <pc:sldMkLst>
          <pc:docMk/>
          <pc:sldMk cId="2678568651" sldId="596"/>
        </pc:sldMkLst>
        <pc:spChg chg="add mod">
          <ac:chgData name="Rob Sewell" userId="c802df42025d5e1f" providerId="LiveId" clId="{FE4DA928-8676-4977-9994-C04092CC6CED}" dt="2018-10-31T17:28:05.909" v="302" actId="20577"/>
          <ac:spMkLst>
            <pc:docMk/>
            <pc:sldMk cId="2678568651" sldId="596"/>
            <ac:spMk id="3" creationId="{A29B6845-5056-4C93-863D-97601D9A41A0}"/>
          </ac:spMkLst>
        </pc:spChg>
        <pc:spChg chg="add del mod">
          <ac:chgData name="Rob Sewell" userId="c802df42025d5e1f" providerId="LiveId" clId="{FE4DA928-8676-4977-9994-C04092CC6CED}" dt="2018-10-31T17:30:32.453" v="312" actId="478"/>
          <ac:spMkLst>
            <pc:docMk/>
            <pc:sldMk cId="2678568651" sldId="596"/>
            <ac:spMk id="7" creationId="{01CFF505-9785-4B9B-B2F4-06EFC0890ECE}"/>
          </ac:spMkLst>
        </pc:spChg>
        <pc:spChg chg="add mod">
          <ac:chgData name="Rob Sewell" userId="c802df42025d5e1f" providerId="LiveId" clId="{FE4DA928-8676-4977-9994-C04092CC6CED}" dt="2018-10-31T17:30:28.503" v="311" actId="207"/>
          <ac:spMkLst>
            <pc:docMk/>
            <pc:sldMk cId="2678568651" sldId="596"/>
            <ac:spMk id="9" creationId="{8725B948-0F4A-4331-AC1E-9559A69499DF}"/>
          </ac:spMkLst>
        </pc:spChg>
        <pc:picChg chg="mod">
          <ac:chgData name="Rob Sewell" userId="c802df42025d5e1f" providerId="LiveId" clId="{FE4DA928-8676-4977-9994-C04092CC6CED}" dt="2018-10-31T17:30:01.292" v="307" actId="1076"/>
          <ac:picMkLst>
            <pc:docMk/>
            <pc:sldMk cId="2678568651" sldId="596"/>
            <ac:picMk id="5" creationId="{587CB54D-E9ED-418D-8D5F-1EBCDD8D81A9}"/>
          </ac:picMkLst>
        </pc:picChg>
        <pc:picChg chg="add del">
          <ac:chgData name="Rob Sewell" userId="c802df42025d5e1f" providerId="LiveId" clId="{FE4DA928-8676-4977-9994-C04092CC6CED}" dt="2018-10-31T17:28:21.524" v="303" actId="478"/>
          <ac:picMkLst>
            <pc:docMk/>
            <pc:sldMk cId="2678568651" sldId="596"/>
            <ac:picMk id="8" creationId="{D460CAE8-D77D-4473-B047-F1995829E0DC}"/>
          </ac:picMkLst>
        </pc:picChg>
      </pc:sldChg>
      <pc:sldChg chg="addSp delSp modSp add delAnim modAnim">
        <pc:chgData name="Rob Sewell" userId="c802df42025d5e1f" providerId="LiveId" clId="{FE4DA928-8676-4977-9994-C04092CC6CED}" dt="2018-10-31T18:18:53.963" v="1585" actId="732"/>
        <pc:sldMkLst>
          <pc:docMk/>
          <pc:sldMk cId="4235347505" sldId="597"/>
        </pc:sldMkLst>
        <pc:spChg chg="del">
          <ac:chgData name="Rob Sewell" userId="c802df42025d5e1f" providerId="LiveId" clId="{FE4DA928-8676-4977-9994-C04092CC6CED}" dt="2018-10-31T17:39:05.700" v="321" actId="478"/>
          <ac:spMkLst>
            <pc:docMk/>
            <pc:sldMk cId="4235347505" sldId="597"/>
            <ac:spMk id="2" creationId="{B2B0AC31-469B-4398-AD02-AB13EE30FF3B}"/>
          </ac:spMkLst>
        </pc:spChg>
        <pc:spChg chg="mod ord">
          <ac:chgData name="Rob Sewell" userId="c802df42025d5e1f" providerId="LiveId" clId="{FE4DA928-8676-4977-9994-C04092CC6CED}" dt="2018-10-31T17:47:24.279" v="384" actId="20577"/>
          <ac:spMkLst>
            <pc:docMk/>
            <pc:sldMk cId="4235347505" sldId="597"/>
            <ac:spMk id="3" creationId="{A29B6845-5056-4C93-863D-97601D9A41A0}"/>
          </ac:spMkLst>
        </pc:spChg>
        <pc:spChg chg="mod ord">
          <ac:chgData name="Rob Sewell" userId="c802df42025d5e1f" providerId="LiveId" clId="{FE4DA928-8676-4977-9994-C04092CC6CED}" dt="2018-10-31T17:42:03.585" v="352" actId="207"/>
          <ac:spMkLst>
            <pc:docMk/>
            <pc:sldMk cId="4235347505" sldId="597"/>
            <ac:spMk id="6" creationId="{D86B5092-21C9-40F8-AC5B-0E5620C6A5AF}"/>
          </ac:spMkLst>
        </pc:spChg>
        <pc:spChg chg="add del mod ord">
          <ac:chgData name="Rob Sewell" userId="c802df42025d5e1f" providerId="LiveId" clId="{FE4DA928-8676-4977-9994-C04092CC6CED}" dt="2018-10-31T17:50:12.582" v="404" actId="478"/>
          <ac:spMkLst>
            <pc:docMk/>
            <pc:sldMk cId="4235347505" sldId="597"/>
            <ac:spMk id="7" creationId="{156B6D71-E0C9-42B8-BFA4-04D6E0C9EABC}"/>
          </ac:spMkLst>
        </pc:spChg>
        <pc:spChg chg="del ord">
          <ac:chgData name="Rob Sewell" userId="c802df42025d5e1f" providerId="LiveId" clId="{FE4DA928-8676-4977-9994-C04092CC6CED}" dt="2018-10-31T17:47:11.593" v="360" actId="478"/>
          <ac:spMkLst>
            <pc:docMk/>
            <pc:sldMk cId="4235347505" sldId="597"/>
            <ac:spMk id="9" creationId="{8725B948-0F4A-4331-AC1E-9559A69499DF}"/>
          </ac:spMkLst>
        </pc:spChg>
        <pc:spChg chg="add del">
          <ac:chgData name="Rob Sewell" userId="c802df42025d5e1f" providerId="LiveId" clId="{FE4DA928-8676-4977-9994-C04092CC6CED}" dt="2018-10-31T17:47:07.035" v="359" actId="478"/>
          <ac:spMkLst>
            <pc:docMk/>
            <pc:sldMk cId="4235347505" sldId="597"/>
            <ac:spMk id="11" creationId="{32760975-5840-47AB-BE67-D0F73822F56B}"/>
          </ac:spMkLst>
        </pc:spChg>
        <pc:spChg chg="add del mod">
          <ac:chgData name="Rob Sewell" userId="c802df42025d5e1f" providerId="LiveId" clId="{FE4DA928-8676-4977-9994-C04092CC6CED}" dt="2018-10-31T17:50:12.150" v="403"/>
          <ac:spMkLst>
            <pc:docMk/>
            <pc:sldMk cId="4235347505" sldId="597"/>
            <ac:spMk id="12" creationId="{7CB2CB95-6118-43D9-A79C-B29DDBC84E8D}"/>
          </ac:spMkLst>
        </pc:spChg>
        <pc:picChg chg="add del">
          <ac:chgData name="Rob Sewell" userId="c802df42025d5e1f" providerId="LiveId" clId="{FE4DA928-8676-4977-9994-C04092CC6CED}" dt="2018-10-31T17:50:09.503" v="396" actId="478"/>
          <ac:picMkLst>
            <pc:docMk/>
            <pc:sldMk cId="4235347505" sldId="597"/>
            <ac:picMk id="4" creationId="{1377CEF6-7931-489F-A719-AB556C385D34}"/>
          </ac:picMkLst>
        </pc:picChg>
        <pc:picChg chg="del">
          <ac:chgData name="Rob Sewell" userId="c802df42025d5e1f" providerId="LiveId" clId="{FE4DA928-8676-4977-9994-C04092CC6CED}" dt="2018-10-31T17:38:56.856" v="319" actId="478"/>
          <ac:picMkLst>
            <pc:docMk/>
            <pc:sldMk cId="4235347505" sldId="597"/>
            <ac:picMk id="5" creationId="{587CB54D-E9ED-418D-8D5F-1EBCDD8D81A9}"/>
          </ac:picMkLst>
        </pc:picChg>
        <pc:picChg chg="add del mod modCrop">
          <ac:chgData name="Rob Sewell" userId="c802df42025d5e1f" providerId="LiveId" clId="{FE4DA928-8676-4977-9994-C04092CC6CED}" dt="2018-10-31T18:18:53.963" v="1585" actId="732"/>
          <ac:picMkLst>
            <pc:docMk/>
            <pc:sldMk cId="4235347505" sldId="597"/>
            <ac:picMk id="10" creationId="{047D2ADB-3E38-455B-BD8C-617C1380FB77}"/>
          </ac:picMkLst>
        </pc:picChg>
        <pc:picChg chg="add del mod ord">
          <ac:chgData name="Rob Sewell" userId="c802df42025d5e1f" providerId="LiveId" clId="{FE4DA928-8676-4977-9994-C04092CC6CED}" dt="2018-10-31T17:50:11.270" v="401" actId="931"/>
          <ac:picMkLst>
            <pc:docMk/>
            <pc:sldMk cId="4235347505" sldId="597"/>
            <ac:picMk id="14" creationId="{33F0F383-F598-45CE-9DA9-D5A540ACEFE9}"/>
          </ac:picMkLst>
        </pc:picChg>
      </pc:sldChg>
      <pc:sldChg chg="addSp delSp modSp add modNotesTx">
        <pc:chgData name="Rob Sewell" userId="c802df42025d5e1f" providerId="LiveId" clId="{FE4DA928-8676-4977-9994-C04092CC6CED}" dt="2018-10-31T18:40:15.332" v="2409" actId="20577"/>
        <pc:sldMkLst>
          <pc:docMk/>
          <pc:sldMk cId="2768988476" sldId="599"/>
        </pc:sldMkLst>
        <pc:spChg chg="add mod">
          <ac:chgData name="Rob Sewell" userId="c802df42025d5e1f" providerId="LiveId" clId="{FE4DA928-8676-4977-9994-C04092CC6CED}" dt="2018-10-31T17:50:43.443" v="410" actId="1076"/>
          <ac:spMkLst>
            <pc:docMk/>
            <pc:sldMk cId="2768988476" sldId="599"/>
            <ac:spMk id="2" creationId="{7EF92F2B-768B-428B-BC70-71CF8BE85D3A}"/>
          </ac:spMkLst>
        </pc:spChg>
        <pc:spChg chg="del">
          <ac:chgData name="Rob Sewell" userId="c802df42025d5e1f" providerId="LiveId" clId="{FE4DA928-8676-4977-9994-C04092CC6CED}" dt="2018-10-31T17:54:57.578" v="522" actId="478"/>
          <ac:spMkLst>
            <pc:docMk/>
            <pc:sldMk cId="2768988476" sldId="599"/>
            <ac:spMk id="3" creationId="{A29B6845-5056-4C93-863D-97601D9A41A0}"/>
          </ac:spMkLst>
        </pc:spChg>
        <pc:spChg chg="mod">
          <ac:chgData name="Rob Sewell" userId="c802df42025d5e1f" providerId="LiveId" clId="{FE4DA928-8676-4977-9994-C04092CC6CED}" dt="2018-10-31T17:54:17.818" v="505" actId="207"/>
          <ac:spMkLst>
            <pc:docMk/>
            <pc:sldMk cId="2768988476" sldId="599"/>
            <ac:spMk id="6" creationId="{D86B5092-21C9-40F8-AC5B-0E5620C6A5AF}"/>
          </ac:spMkLst>
        </pc:spChg>
        <pc:spChg chg="del">
          <ac:chgData name="Rob Sewell" userId="c802df42025d5e1f" providerId="LiveId" clId="{FE4DA928-8676-4977-9994-C04092CC6CED}" dt="2018-10-31T17:50:33.030" v="408" actId="478"/>
          <ac:spMkLst>
            <pc:docMk/>
            <pc:sldMk cId="2768988476" sldId="599"/>
            <ac:spMk id="7" creationId="{156B6D71-E0C9-42B8-BFA4-04D6E0C9EABC}"/>
          </ac:spMkLst>
        </pc:spChg>
        <pc:picChg chg="add del mod ord modCrop">
          <ac:chgData name="Rob Sewell" userId="c802df42025d5e1f" providerId="LiveId" clId="{FE4DA928-8676-4977-9994-C04092CC6CED}" dt="2018-10-31T18:13:53.417" v="1403" actId="732"/>
          <ac:picMkLst>
            <pc:docMk/>
            <pc:sldMk cId="2768988476" sldId="599"/>
            <ac:picMk id="8" creationId="{9DD79F2E-6601-4AF8-9390-10A6C1C755C4}"/>
          </ac:picMkLst>
        </pc:picChg>
        <pc:picChg chg="del">
          <ac:chgData name="Rob Sewell" userId="c802df42025d5e1f" providerId="LiveId" clId="{FE4DA928-8676-4977-9994-C04092CC6CED}" dt="2018-10-31T17:50:28.534" v="407" actId="478"/>
          <ac:picMkLst>
            <pc:docMk/>
            <pc:sldMk cId="2768988476" sldId="599"/>
            <ac:picMk id="10" creationId="{047D2ADB-3E38-455B-BD8C-617C1380FB77}"/>
          </ac:picMkLst>
        </pc:picChg>
      </pc:sldChg>
      <pc:sldChg chg="addSp delSp modSp add">
        <pc:chgData name="Rob Sewell" userId="c802df42025d5e1f" providerId="LiveId" clId="{FE4DA928-8676-4977-9994-C04092CC6CED}" dt="2018-10-31T18:18:21.626" v="1510" actId="732"/>
        <pc:sldMkLst>
          <pc:docMk/>
          <pc:sldMk cId="3671978671" sldId="600"/>
        </pc:sldMkLst>
        <pc:spChg chg="del">
          <ac:chgData name="Rob Sewell" userId="c802df42025d5e1f" providerId="LiveId" clId="{FE4DA928-8676-4977-9994-C04092CC6CED}" dt="2018-10-31T17:56:23.632" v="562" actId="478"/>
          <ac:spMkLst>
            <pc:docMk/>
            <pc:sldMk cId="3671978671" sldId="600"/>
            <ac:spMk id="3" creationId="{A29B6845-5056-4C93-863D-97601D9A41A0}"/>
          </ac:spMkLst>
        </pc:spChg>
        <pc:spChg chg="add mod">
          <ac:chgData name="Rob Sewell" userId="c802df42025d5e1f" providerId="LiveId" clId="{FE4DA928-8676-4977-9994-C04092CC6CED}" dt="2018-10-31T18:05:56.406" v="609" actId="1076"/>
          <ac:spMkLst>
            <pc:docMk/>
            <pc:sldMk cId="3671978671" sldId="600"/>
            <ac:spMk id="5" creationId="{6561DFB5-B56B-4751-BE05-6643D8B9655C}"/>
          </ac:spMkLst>
        </pc:spChg>
        <pc:picChg chg="add del mod">
          <ac:chgData name="Rob Sewell" userId="c802df42025d5e1f" providerId="LiveId" clId="{FE4DA928-8676-4977-9994-C04092CC6CED}" dt="2018-10-31T18:04:45.965" v="601" actId="478"/>
          <ac:picMkLst>
            <pc:docMk/>
            <pc:sldMk cId="3671978671" sldId="600"/>
            <ac:picMk id="7" creationId="{90FC669D-55D9-49A6-96A3-48F13B34407D}"/>
          </ac:picMkLst>
        </pc:picChg>
        <pc:picChg chg="mod modCrop">
          <ac:chgData name="Rob Sewell" userId="c802df42025d5e1f" providerId="LiveId" clId="{FE4DA928-8676-4977-9994-C04092CC6CED}" dt="2018-10-31T18:18:21.626" v="1510" actId="732"/>
          <ac:picMkLst>
            <pc:docMk/>
            <pc:sldMk cId="3671978671" sldId="600"/>
            <ac:picMk id="8" creationId="{9DD79F2E-6601-4AF8-9390-10A6C1C755C4}"/>
          </ac:picMkLst>
        </pc:picChg>
        <pc:picChg chg="add mod">
          <ac:chgData name="Rob Sewell" userId="c802df42025d5e1f" providerId="LiveId" clId="{FE4DA928-8676-4977-9994-C04092CC6CED}" dt="2018-10-31T18:05:49.561" v="607" actId="1076"/>
          <ac:picMkLst>
            <pc:docMk/>
            <pc:sldMk cId="3671978671" sldId="600"/>
            <ac:picMk id="9" creationId="{585D8288-5AF1-4A1A-B2FC-5D873D49FA69}"/>
          </ac:picMkLst>
        </pc:picChg>
      </pc:sldChg>
      <pc:sldChg chg="addSp delSp modSp add modAnim">
        <pc:chgData name="Rob Sewell" userId="c802df42025d5e1f" providerId="LiveId" clId="{FE4DA928-8676-4977-9994-C04092CC6CED}" dt="2018-10-31T18:19:07.549" v="1586"/>
        <pc:sldMkLst>
          <pc:docMk/>
          <pc:sldMk cId="3472987629" sldId="601"/>
        </pc:sldMkLst>
        <pc:spChg chg="del">
          <ac:chgData name="Rob Sewell" userId="c802df42025d5e1f" providerId="LiveId" clId="{FE4DA928-8676-4977-9994-C04092CC6CED}" dt="2018-10-31T18:09:12.888" v="612" actId="478"/>
          <ac:spMkLst>
            <pc:docMk/>
            <pc:sldMk cId="3472987629" sldId="601"/>
            <ac:spMk id="2" creationId="{7EF92F2B-768B-428B-BC70-71CF8BE85D3A}"/>
          </ac:spMkLst>
        </pc:spChg>
        <pc:spChg chg="add mod">
          <ac:chgData name="Rob Sewell" userId="c802df42025d5e1f" providerId="LiveId" clId="{FE4DA928-8676-4977-9994-C04092CC6CED}" dt="2018-10-31T18:09:19.552" v="614" actId="1076"/>
          <ac:spMkLst>
            <pc:docMk/>
            <pc:sldMk cId="3472987629" sldId="601"/>
            <ac:spMk id="3" creationId="{37BA1114-A007-4E1C-AD66-E93EFA1BA02F}"/>
          </ac:spMkLst>
        </pc:spChg>
        <pc:spChg chg="mod">
          <ac:chgData name="Rob Sewell" userId="c802df42025d5e1f" providerId="LiveId" clId="{FE4DA928-8676-4977-9994-C04092CC6CED}" dt="2018-10-31T18:15:12.294" v="1431" actId="1076"/>
          <ac:spMkLst>
            <pc:docMk/>
            <pc:sldMk cId="3472987629" sldId="601"/>
            <ac:spMk id="5" creationId="{6561DFB5-B56B-4751-BE05-6643D8B9655C}"/>
          </ac:spMkLst>
        </pc:spChg>
        <pc:picChg chg="del">
          <ac:chgData name="Rob Sewell" userId="c802df42025d5e1f" providerId="LiveId" clId="{FE4DA928-8676-4977-9994-C04092CC6CED}" dt="2018-10-31T18:15:07.174" v="1430" actId="478"/>
          <ac:picMkLst>
            <pc:docMk/>
            <pc:sldMk cId="3472987629" sldId="601"/>
            <ac:picMk id="4" creationId="{1377CEF6-7931-489F-A719-AB556C385D34}"/>
          </ac:picMkLst>
        </pc:picChg>
        <pc:picChg chg="del">
          <ac:chgData name="Rob Sewell" userId="c802df42025d5e1f" providerId="LiveId" clId="{FE4DA928-8676-4977-9994-C04092CC6CED}" dt="2018-10-31T18:09:09.817" v="611" actId="478"/>
          <ac:picMkLst>
            <pc:docMk/>
            <pc:sldMk cId="3472987629" sldId="601"/>
            <ac:picMk id="8" creationId="{9DD79F2E-6601-4AF8-9390-10A6C1C755C4}"/>
          </ac:picMkLst>
        </pc:picChg>
        <pc:picChg chg="del">
          <ac:chgData name="Rob Sewell" userId="c802df42025d5e1f" providerId="LiveId" clId="{FE4DA928-8676-4977-9994-C04092CC6CED}" dt="2018-10-31T18:09:59.878" v="622" actId="478"/>
          <ac:picMkLst>
            <pc:docMk/>
            <pc:sldMk cId="3472987629" sldId="601"/>
            <ac:picMk id="9" creationId="{585D8288-5AF1-4A1A-B2FC-5D873D49FA69}"/>
          </ac:picMkLst>
        </pc:picChg>
        <pc:picChg chg="add mod ord modCrop">
          <ac:chgData name="Rob Sewell" userId="c802df42025d5e1f" providerId="LiveId" clId="{FE4DA928-8676-4977-9994-C04092CC6CED}" dt="2018-10-31T18:12:38.187" v="1316" actId="732"/>
          <ac:picMkLst>
            <pc:docMk/>
            <pc:sldMk cId="3472987629" sldId="601"/>
            <ac:picMk id="10" creationId="{7ED899FD-08D4-422B-ACDB-044474315757}"/>
          </ac:picMkLst>
        </pc:picChg>
        <pc:picChg chg="add mod">
          <ac:chgData name="Rob Sewell" userId="c802df42025d5e1f" providerId="LiveId" clId="{FE4DA928-8676-4977-9994-C04092CC6CED}" dt="2018-10-31T18:17:17.366" v="1436" actId="1076"/>
          <ac:picMkLst>
            <pc:docMk/>
            <pc:sldMk cId="3472987629" sldId="601"/>
            <ac:picMk id="11" creationId="{B34C1F37-69C9-4EAB-8552-9E982959201B}"/>
          </ac:picMkLst>
        </pc:picChg>
      </pc:sldChg>
      <pc:sldChg chg="addSp delSp modSp add">
        <pc:chgData name="Rob Sewell" userId="c802df42025d5e1f" providerId="LiveId" clId="{FE4DA928-8676-4977-9994-C04092CC6CED}" dt="2018-10-31T18:28:25.876" v="2235" actId="1076"/>
        <pc:sldMkLst>
          <pc:docMk/>
          <pc:sldMk cId="484092284" sldId="604"/>
        </pc:sldMkLst>
        <pc:spChg chg="del">
          <ac:chgData name="Rob Sewell" userId="c802df42025d5e1f" providerId="LiveId" clId="{FE4DA928-8676-4977-9994-C04092CC6CED}" dt="2018-10-31T18:25:56.054" v="2201" actId="478"/>
          <ac:spMkLst>
            <pc:docMk/>
            <pc:sldMk cId="484092284" sldId="604"/>
            <ac:spMk id="2" creationId="{4147DE7F-C4FC-4097-875E-14BF2C073C13}"/>
          </ac:spMkLst>
        </pc:spChg>
        <pc:spChg chg="mod">
          <ac:chgData name="Rob Sewell" userId="c802df42025d5e1f" providerId="LiveId" clId="{FE4DA928-8676-4977-9994-C04092CC6CED}" dt="2018-10-31T18:28:25.876" v="2235" actId="1076"/>
          <ac:spMkLst>
            <pc:docMk/>
            <pc:sldMk cId="484092284" sldId="604"/>
            <ac:spMk id="6" creationId="{32F7CCAA-8279-4620-812D-FD4099418D2E}"/>
          </ac:spMkLst>
        </pc:spChg>
        <pc:spChg chg="add mod">
          <ac:chgData name="Rob Sewell" userId="c802df42025d5e1f" providerId="LiveId" clId="{FE4DA928-8676-4977-9994-C04092CC6CED}" dt="2018-10-31T18:27:51.294" v="2211" actId="1076"/>
          <ac:spMkLst>
            <pc:docMk/>
            <pc:sldMk cId="484092284" sldId="604"/>
            <ac:spMk id="7" creationId="{A22CB1EC-F8BE-4CA1-AC0B-FF7EC56AD878}"/>
          </ac:spMkLst>
        </pc:spChg>
        <pc:spChg chg="del">
          <ac:chgData name="Rob Sewell" userId="c802df42025d5e1f" providerId="LiveId" clId="{FE4DA928-8676-4977-9994-C04092CC6CED}" dt="2018-10-31T18:25:51.255" v="2200" actId="478"/>
          <ac:spMkLst>
            <pc:docMk/>
            <pc:sldMk cId="484092284" sldId="604"/>
            <ac:spMk id="8" creationId="{2551128D-24C8-425A-896E-574F93B8F475}"/>
          </ac:spMkLst>
        </pc:spChg>
        <pc:picChg chg="add mod">
          <ac:chgData name="Rob Sewell" userId="c802df42025d5e1f" providerId="LiveId" clId="{FE4DA928-8676-4977-9994-C04092CC6CED}" dt="2018-10-31T18:27:10.310" v="2206" actId="1076"/>
          <ac:picMkLst>
            <pc:docMk/>
            <pc:sldMk cId="484092284" sldId="604"/>
            <ac:picMk id="3" creationId="{594B2D72-1C27-4CA1-A6E5-D4C42E0133C4}"/>
          </ac:picMkLst>
        </pc:picChg>
        <pc:picChg chg="del">
          <ac:chgData name="Rob Sewell" userId="c802df42025d5e1f" providerId="LiveId" clId="{FE4DA928-8676-4977-9994-C04092CC6CED}" dt="2018-10-31T18:27:29.927" v="2207" actId="478"/>
          <ac:picMkLst>
            <pc:docMk/>
            <pc:sldMk cId="484092284" sldId="604"/>
            <ac:picMk id="4" creationId="{1377CEF6-7931-489F-A719-AB556C385D34}"/>
          </ac:picMkLst>
        </pc:picChg>
        <pc:picChg chg="del">
          <ac:chgData name="Rob Sewell" userId="c802df42025d5e1f" providerId="LiveId" clId="{FE4DA928-8676-4977-9994-C04092CC6CED}" dt="2018-10-31T18:25:45.871" v="2199" actId="478"/>
          <ac:picMkLst>
            <pc:docMk/>
            <pc:sldMk cId="484092284" sldId="604"/>
            <ac:picMk id="5" creationId="{9A5B8E68-05D9-478B-8F40-B929CE686436}"/>
          </ac:picMkLst>
        </pc:picChg>
      </pc:sldChg>
      <pc:sldChg chg="add modAnim">
        <pc:chgData name="Rob Sewell" userId="c802df42025d5e1f" providerId="LiveId" clId="{FE4DA928-8676-4977-9994-C04092CC6CED}" dt="2018-10-31T18:29:16.375" v="2238"/>
        <pc:sldMkLst>
          <pc:docMk/>
          <pc:sldMk cId="2637279604" sldId="605"/>
        </pc:sldMkLst>
      </pc:sldChg>
      <pc:sldChg chg="addSp delSp modSp add delAnim">
        <pc:chgData name="Rob Sewell" userId="c802df42025d5e1f" providerId="LiveId" clId="{FE4DA928-8676-4977-9994-C04092CC6CED}" dt="2018-10-31T18:32:30.889" v="2290" actId="478"/>
        <pc:sldMkLst>
          <pc:docMk/>
          <pc:sldMk cId="1853780574" sldId="606"/>
        </pc:sldMkLst>
        <pc:spChg chg="del">
          <ac:chgData name="Rob Sewell" userId="c802df42025d5e1f" providerId="LiveId" clId="{FE4DA928-8676-4977-9994-C04092CC6CED}" dt="2018-10-31T18:31:21.951" v="2277" actId="478"/>
          <ac:spMkLst>
            <pc:docMk/>
            <pc:sldMk cId="1853780574" sldId="606"/>
            <ac:spMk id="3" creationId="{A29B6845-5056-4C93-863D-97601D9A41A0}"/>
          </ac:spMkLst>
        </pc:spChg>
        <pc:spChg chg="mod">
          <ac:chgData name="Rob Sewell" userId="c802df42025d5e1f" providerId="LiveId" clId="{FE4DA928-8676-4977-9994-C04092CC6CED}" dt="2018-10-31T18:32:19.127" v="2289" actId="14100"/>
          <ac:spMkLst>
            <pc:docMk/>
            <pc:sldMk cId="1853780574" sldId="606"/>
            <ac:spMk id="6" creationId="{D86B5092-21C9-40F8-AC5B-0E5620C6A5AF}"/>
          </ac:spMkLst>
        </pc:spChg>
        <pc:spChg chg="del">
          <ac:chgData name="Rob Sewell" userId="c802df42025d5e1f" providerId="LiveId" clId="{FE4DA928-8676-4977-9994-C04092CC6CED}" dt="2018-10-31T18:31:56.804" v="2285" actId="478"/>
          <ac:spMkLst>
            <pc:docMk/>
            <pc:sldMk cId="1853780574" sldId="606"/>
            <ac:spMk id="7" creationId="{156B6D71-E0C9-42B8-BFA4-04D6E0C9EABC}"/>
          </ac:spMkLst>
        </pc:spChg>
        <pc:picChg chg="del">
          <ac:chgData name="Rob Sewell" userId="c802df42025d5e1f" providerId="LiveId" clId="{FE4DA928-8676-4977-9994-C04092CC6CED}" dt="2018-10-31T18:32:30.889" v="2290" actId="478"/>
          <ac:picMkLst>
            <pc:docMk/>
            <pc:sldMk cId="1853780574" sldId="606"/>
            <ac:picMk id="4" creationId="{1377CEF6-7931-489F-A719-AB556C385D34}"/>
          </ac:picMkLst>
        </pc:picChg>
        <pc:picChg chg="add mod ord">
          <ac:chgData name="Rob Sewell" userId="c802df42025d5e1f" providerId="LiveId" clId="{FE4DA928-8676-4977-9994-C04092CC6CED}" dt="2018-10-31T18:31:49.949" v="2283" actId="167"/>
          <ac:picMkLst>
            <pc:docMk/>
            <pc:sldMk cId="1853780574" sldId="606"/>
            <ac:picMk id="8" creationId="{94912301-C540-4415-98B5-969C9523F038}"/>
          </ac:picMkLst>
        </pc:picChg>
        <pc:picChg chg="del">
          <ac:chgData name="Rob Sewell" userId="c802df42025d5e1f" providerId="LiveId" clId="{FE4DA928-8676-4977-9994-C04092CC6CED}" dt="2018-10-31T18:31:52.687" v="2284" actId="478"/>
          <ac:picMkLst>
            <pc:docMk/>
            <pc:sldMk cId="1853780574" sldId="606"/>
            <ac:picMk id="10" creationId="{047D2ADB-3E38-455B-BD8C-617C1380FB77}"/>
          </ac:picMkLst>
        </pc:picChg>
      </pc:sldChg>
      <pc:sldChg chg="addSp delSp modSp add">
        <pc:chgData name="Rob Sewell" userId="c802df42025d5e1f" providerId="LiveId" clId="{FE4DA928-8676-4977-9994-C04092CC6CED}" dt="2018-10-31T18:39:10.518" v="2339" actId="1076"/>
        <pc:sldMkLst>
          <pc:docMk/>
          <pc:sldMk cId="4040076486" sldId="607"/>
        </pc:sldMkLst>
        <pc:spChg chg="mod">
          <ac:chgData name="Rob Sewell" userId="c802df42025d5e1f" providerId="LiveId" clId="{FE4DA928-8676-4977-9994-C04092CC6CED}" dt="2018-10-31T18:38:31.310" v="2333" actId="14100"/>
          <ac:spMkLst>
            <pc:docMk/>
            <pc:sldMk cId="4040076486" sldId="607"/>
            <ac:spMk id="6" creationId="{32F7CCAA-8279-4620-812D-FD4099418D2E}"/>
          </ac:spMkLst>
        </pc:spChg>
        <pc:spChg chg="mod">
          <ac:chgData name="Rob Sewell" userId="c802df42025d5e1f" providerId="LiveId" clId="{FE4DA928-8676-4977-9994-C04092CC6CED}" dt="2018-10-31T18:39:10.518" v="2339" actId="1076"/>
          <ac:spMkLst>
            <pc:docMk/>
            <pc:sldMk cId="4040076486" sldId="607"/>
            <ac:spMk id="7" creationId="{A22CB1EC-F8BE-4CA1-AC0B-FF7EC56AD878}"/>
          </ac:spMkLst>
        </pc:spChg>
        <pc:picChg chg="add mod">
          <ac:chgData name="Rob Sewell" userId="c802df42025d5e1f" providerId="LiveId" clId="{FE4DA928-8676-4977-9994-C04092CC6CED}" dt="2018-10-31T18:38:47.176" v="2337" actId="14100"/>
          <ac:picMkLst>
            <pc:docMk/>
            <pc:sldMk cId="4040076486" sldId="607"/>
            <ac:picMk id="2" creationId="{EA7C8F3F-7321-4F37-B906-671DC952D733}"/>
          </ac:picMkLst>
        </pc:picChg>
        <pc:picChg chg="del">
          <ac:chgData name="Rob Sewell" userId="c802df42025d5e1f" providerId="LiveId" clId="{FE4DA928-8676-4977-9994-C04092CC6CED}" dt="2018-10-31T18:38:13.499" v="2292" actId="478"/>
          <ac:picMkLst>
            <pc:docMk/>
            <pc:sldMk cId="4040076486" sldId="607"/>
            <ac:picMk id="3" creationId="{594B2D72-1C27-4CA1-A6E5-D4C42E0133C4}"/>
          </ac:picMkLst>
        </pc:picChg>
      </pc:sldChg>
      <pc:sldChg chg="addSp delSp modSp add">
        <pc:chgData name="Rob Sewell" userId="c802df42025d5e1f" providerId="LiveId" clId="{FE4DA928-8676-4977-9994-C04092CC6CED}" dt="2018-10-31T18:42:47.434" v="2466" actId="1076"/>
        <pc:sldMkLst>
          <pc:docMk/>
          <pc:sldMk cId="311796363" sldId="608"/>
        </pc:sldMkLst>
        <pc:spChg chg="mod">
          <ac:chgData name="Rob Sewell" userId="c802df42025d5e1f" providerId="LiveId" clId="{FE4DA928-8676-4977-9994-C04092CC6CED}" dt="2018-10-31T18:42:05.853" v="2444" actId="14100"/>
          <ac:spMkLst>
            <pc:docMk/>
            <pc:sldMk cId="311796363" sldId="608"/>
            <ac:spMk id="6" creationId="{32F7CCAA-8279-4620-812D-FD4099418D2E}"/>
          </ac:spMkLst>
        </pc:spChg>
        <pc:spChg chg="mod">
          <ac:chgData name="Rob Sewell" userId="c802df42025d5e1f" providerId="LiveId" clId="{FE4DA928-8676-4977-9994-C04092CC6CED}" dt="2018-10-31T18:42:47.434" v="2466" actId="1076"/>
          <ac:spMkLst>
            <pc:docMk/>
            <pc:sldMk cId="311796363" sldId="608"/>
            <ac:spMk id="7" creationId="{A22CB1EC-F8BE-4CA1-AC0B-FF7EC56AD878}"/>
          </ac:spMkLst>
        </pc:spChg>
        <pc:picChg chg="del">
          <ac:chgData name="Rob Sewell" userId="c802df42025d5e1f" providerId="LiveId" clId="{FE4DA928-8676-4977-9994-C04092CC6CED}" dt="2018-10-31T18:41:38.950" v="2411" actId="478"/>
          <ac:picMkLst>
            <pc:docMk/>
            <pc:sldMk cId="311796363" sldId="608"/>
            <ac:picMk id="2" creationId="{EA7C8F3F-7321-4F37-B906-671DC952D733}"/>
          </ac:picMkLst>
        </pc:picChg>
        <pc:picChg chg="add mod">
          <ac:chgData name="Rob Sewell" userId="c802df42025d5e1f" providerId="LiveId" clId="{FE4DA928-8676-4977-9994-C04092CC6CED}" dt="2018-10-31T18:41:48.863" v="2415" actId="1076"/>
          <ac:picMkLst>
            <pc:docMk/>
            <pc:sldMk cId="311796363" sldId="608"/>
            <ac:picMk id="3" creationId="{D42612F2-0B51-44BE-9E3F-F65E235BB006}"/>
          </ac:picMkLst>
        </pc:picChg>
      </pc:sldChg>
      <pc:sldChg chg="addSp delSp modSp add ord">
        <pc:chgData name="Rob Sewell" userId="c802df42025d5e1f" providerId="LiveId" clId="{FE4DA928-8676-4977-9994-C04092CC6CED}" dt="2018-10-31T18:48:09.382" v="2510" actId="207"/>
        <pc:sldMkLst>
          <pc:docMk/>
          <pc:sldMk cId="1036639021" sldId="609"/>
        </pc:sldMkLst>
        <pc:spChg chg="mod">
          <ac:chgData name="Rob Sewell" userId="c802df42025d5e1f" providerId="LiveId" clId="{FE4DA928-8676-4977-9994-C04092CC6CED}" dt="2018-10-31T18:46:55.282" v="2490" actId="20577"/>
          <ac:spMkLst>
            <pc:docMk/>
            <pc:sldMk cId="1036639021" sldId="609"/>
            <ac:spMk id="6" creationId="{32F7CCAA-8279-4620-812D-FD4099418D2E}"/>
          </ac:spMkLst>
        </pc:spChg>
        <pc:spChg chg="mod">
          <ac:chgData name="Rob Sewell" userId="c802df42025d5e1f" providerId="LiveId" clId="{FE4DA928-8676-4977-9994-C04092CC6CED}" dt="2018-10-31T18:48:09.382" v="2510" actId="207"/>
          <ac:spMkLst>
            <pc:docMk/>
            <pc:sldMk cId="1036639021" sldId="609"/>
            <ac:spMk id="7" creationId="{A22CB1EC-F8BE-4CA1-AC0B-FF7EC56AD878}"/>
          </ac:spMkLst>
        </pc:spChg>
        <pc:picChg chg="add mod">
          <ac:chgData name="Rob Sewell" userId="c802df42025d5e1f" providerId="LiveId" clId="{FE4DA928-8676-4977-9994-C04092CC6CED}" dt="2018-10-31T18:47:38.153" v="2500" actId="1076"/>
          <ac:picMkLst>
            <pc:docMk/>
            <pc:sldMk cId="1036639021" sldId="609"/>
            <ac:picMk id="2" creationId="{72975250-CD36-4570-8355-DF7D91926C01}"/>
          </ac:picMkLst>
        </pc:picChg>
        <pc:picChg chg="del">
          <ac:chgData name="Rob Sewell" userId="c802df42025d5e1f" providerId="LiveId" clId="{FE4DA928-8676-4977-9994-C04092CC6CED}" dt="2018-10-31T18:46:57.671" v="2491" actId="478"/>
          <ac:picMkLst>
            <pc:docMk/>
            <pc:sldMk cId="1036639021" sldId="609"/>
            <ac:picMk id="3" creationId="{D42612F2-0B51-44BE-9E3F-F65E235BB006}"/>
          </ac:picMkLst>
        </pc:picChg>
        <pc:picChg chg="add ord">
          <ac:chgData name="Rob Sewell" userId="c802df42025d5e1f" providerId="LiveId" clId="{FE4DA928-8676-4977-9994-C04092CC6CED}" dt="2018-10-31T18:47:33.665" v="2499" actId="167"/>
          <ac:picMkLst>
            <pc:docMk/>
            <pc:sldMk cId="1036639021" sldId="609"/>
            <ac:picMk id="8" creationId="{4B1BE466-037B-49E4-B707-3B4F9110D024}"/>
          </ac:picMkLst>
        </pc:picChg>
      </pc:sldChg>
      <pc:sldChg chg="addSp modSp add">
        <pc:chgData name="Rob Sewell" userId="c802df42025d5e1f" providerId="LiveId" clId="{FE4DA928-8676-4977-9994-C04092CC6CED}" dt="2018-11-02T07:15:07.981" v="2532" actId="14100"/>
        <pc:sldMkLst>
          <pc:docMk/>
          <pc:sldMk cId="125693710" sldId="610"/>
        </pc:sldMkLst>
        <pc:picChg chg="add mod">
          <ac:chgData name="Rob Sewell" userId="c802df42025d5e1f" providerId="LiveId" clId="{FE4DA928-8676-4977-9994-C04092CC6CED}" dt="2018-11-02T07:15:07.981" v="2532" actId="14100"/>
          <ac:picMkLst>
            <pc:docMk/>
            <pc:sldMk cId="125693710" sldId="610"/>
            <ac:picMk id="3" creationId="{464BDAB8-17B7-4611-9E3C-E829E925114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11/7/2018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11/7/2018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814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6405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1132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4145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have to find a way to transport it to the fortress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2442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4696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02740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25902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8541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56957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970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5640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85117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918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265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make it easy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55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8189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5059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Azure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2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5692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4878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www.sqlsaturday.com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://www.sqlpass.org/Events/24HoursofPASS.aspx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hyperlink" Target="http://www.sqlpass.org/PASSChapters/VirtualChapters.aspx" TargetMode="External"/><Relationship Id="rId10" Type="http://schemas.openxmlformats.org/officeDocument/2006/relationships/image" Target="../media/image9.png"/><Relationship Id="rId4" Type="http://schemas.openxmlformats.org/officeDocument/2006/relationships/hyperlink" Target="http://www.sqlpass.org/PASSChapters.aspx" TargetMode="External"/><Relationship Id="rId9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www.sqlsaturday.com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://www.sqlpass.org/Events/24HoursofPASS.aspx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hyperlink" Target="http://www.sqlpass.org/PASSChapters/VirtualChapters.aspx" TargetMode="External"/><Relationship Id="rId10" Type="http://schemas.openxmlformats.org/officeDocument/2006/relationships/image" Target="../media/image9.png"/><Relationship Id="rId4" Type="http://schemas.openxmlformats.org/officeDocument/2006/relationships/hyperlink" Target="http://www.sqlpass.org/PASSChapters.aspx" TargetMode="External"/><Relationship Id="rId9" Type="http://schemas.openxmlformats.org/officeDocument/2006/relationships/image" Target="../media/image8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www.sqlsaturday.com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://www.sqlpass.org/Events/24HoursofPASS.aspx" TargetMode="External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hyperlink" Target="http://www.sqlpass.org/PASSChapters/VirtualChapters.aspx" TargetMode="External"/><Relationship Id="rId10" Type="http://schemas.openxmlformats.org/officeDocument/2006/relationships/image" Target="../media/image9.png"/><Relationship Id="rId4" Type="http://schemas.openxmlformats.org/officeDocument/2006/relationships/hyperlink" Target="http://www.sqlpass.org/PASSChapters.aspx" TargetMode="External"/><Relationship Id="rId9" Type="http://schemas.openxmlformats.org/officeDocument/2006/relationships/image" Target="../media/image8.pn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8091" y="4629791"/>
            <a:ext cx="602638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67935" y="5597238"/>
            <a:ext cx="6026697" cy="573617"/>
          </a:xfrm>
        </p:spPr>
        <p:txBody>
          <a:bodyPr/>
          <a:lstStyle>
            <a:lvl1pPr marL="0" indent="0" algn="l" defTabSz="60940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1866" b="0" kern="12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Century Gothic"/>
              </a:defRPr>
            </a:lvl1pPr>
          </a:lstStyle>
          <a:p>
            <a:pPr lvl="0"/>
            <a:r>
              <a:rPr lang="en-US" dirty="0"/>
              <a:t>Speaker Name, Title, Company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67935" y="3274739"/>
            <a:ext cx="6026697" cy="1289540"/>
          </a:xfrm>
        </p:spPr>
        <p:txBody>
          <a:bodyPr anchor="b"/>
          <a:lstStyle>
            <a:lvl1pPr marL="0" marR="0" indent="0" algn="l" defTabSz="60940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799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Segoe UI Light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Title here: No </a:t>
            </a:r>
          </a:p>
          <a:p>
            <a:pPr lvl="0"/>
            <a:r>
              <a:rPr lang="en-US" dirty="0"/>
              <a:t>more than 2 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5" y="601336"/>
            <a:ext cx="4027414" cy="960272"/>
          </a:xfrm>
          <a:prstGeom prst="rect">
            <a:avLst/>
          </a:prstGeom>
        </p:spPr>
      </p:pic>
      <p:sp>
        <p:nvSpPr>
          <p:cNvPr id="10" name="Parallelogram 53">
            <a:extLst>
              <a:ext uri="{FF2B5EF4-FFF2-40B4-BE49-F238E27FC236}">
                <a16:creationId xmlns:a16="http://schemas.microsoft.com/office/drawing/2014/main" id="{2B523158-7B1D-E741-A193-F3B69E14ABC8}"/>
              </a:ext>
            </a:extLst>
          </p:cNvPr>
          <p:cNvSpPr/>
          <p:nvPr userDrawn="1"/>
        </p:nvSpPr>
        <p:spPr>
          <a:xfrm rot="10800000" flipH="1">
            <a:off x="7751206" y="-22883"/>
            <a:ext cx="4469280" cy="6919268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228795"/>
              <a:gd name="connsiteY0" fmla="*/ 6618452 h 6618452"/>
              <a:gd name="connsiteX1" fmla="*/ 3531945 w 4228795"/>
              <a:gd name="connsiteY1" fmla="*/ 0 h 6618452"/>
              <a:gd name="connsiteX2" fmla="*/ 4228795 w 4228795"/>
              <a:gd name="connsiteY2" fmla="*/ 8082 h 6618452"/>
              <a:gd name="connsiteX3" fmla="*/ 3839600 w 4228795"/>
              <a:gd name="connsiteY3" fmla="*/ 6219779 h 6618452"/>
              <a:gd name="connsiteX4" fmla="*/ 0 w 4228795"/>
              <a:gd name="connsiteY4" fmla="*/ 6618452 h 6618452"/>
              <a:gd name="connsiteX0" fmla="*/ 0 w 4090350"/>
              <a:gd name="connsiteY0" fmla="*/ 6618452 h 6618452"/>
              <a:gd name="connsiteX1" fmla="*/ 3531945 w 4090350"/>
              <a:gd name="connsiteY1" fmla="*/ 0 h 6618452"/>
              <a:gd name="connsiteX2" fmla="*/ 4090350 w 4090350"/>
              <a:gd name="connsiteY2" fmla="*/ 211136 h 6618452"/>
              <a:gd name="connsiteX3" fmla="*/ 3839600 w 4090350"/>
              <a:gd name="connsiteY3" fmla="*/ 6219779 h 6618452"/>
              <a:gd name="connsiteX4" fmla="*/ 0 w 4090350"/>
              <a:gd name="connsiteY4" fmla="*/ 6618452 h 6618452"/>
              <a:gd name="connsiteX0" fmla="*/ 0 w 4090350"/>
              <a:gd name="connsiteY0" fmla="*/ 6572304 h 6572304"/>
              <a:gd name="connsiteX1" fmla="*/ 3504256 w 4090350"/>
              <a:gd name="connsiteY1" fmla="*/ 0 h 6572304"/>
              <a:gd name="connsiteX2" fmla="*/ 4090350 w 4090350"/>
              <a:gd name="connsiteY2" fmla="*/ 164988 h 6572304"/>
              <a:gd name="connsiteX3" fmla="*/ 3839600 w 4090350"/>
              <a:gd name="connsiteY3" fmla="*/ 6173631 h 6572304"/>
              <a:gd name="connsiteX4" fmla="*/ 0 w 4090350"/>
              <a:gd name="connsiteY4" fmla="*/ 6572304 h 6572304"/>
              <a:gd name="connsiteX0" fmla="*/ 0 w 4256485"/>
              <a:gd name="connsiteY0" fmla="*/ 6591910 h 6591910"/>
              <a:gd name="connsiteX1" fmla="*/ 3504256 w 4256485"/>
              <a:gd name="connsiteY1" fmla="*/ 19606 h 6591910"/>
              <a:gd name="connsiteX2" fmla="*/ 4256485 w 4256485"/>
              <a:gd name="connsiteY2" fmla="*/ 0 h 6591910"/>
              <a:gd name="connsiteX3" fmla="*/ 3839600 w 4256485"/>
              <a:gd name="connsiteY3" fmla="*/ 6193237 h 6591910"/>
              <a:gd name="connsiteX4" fmla="*/ 0 w 4256485"/>
              <a:gd name="connsiteY4" fmla="*/ 6591910 h 6591910"/>
              <a:gd name="connsiteX0" fmla="*/ 0 w 4256485"/>
              <a:gd name="connsiteY0" fmla="*/ 6599994 h 6599994"/>
              <a:gd name="connsiteX1" fmla="*/ 3504257 w 4256485"/>
              <a:gd name="connsiteY1" fmla="*/ 0 h 6599994"/>
              <a:gd name="connsiteX2" fmla="*/ 4256485 w 4256485"/>
              <a:gd name="connsiteY2" fmla="*/ 8084 h 6599994"/>
              <a:gd name="connsiteX3" fmla="*/ 3839600 w 4256485"/>
              <a:gd name="connsiteY3" fmla="*/ 6201321 h 6599994"/>
              <a:gd name="connsiteX4" fmla="*/ 0 w 4256485"/>
              <a:gd name="connsiteY4" fmla="*/ 6599994 h 6599994"/>
              <a:gd name="connsiteX0" fmla="*/ 0 w 4264165"/>
              <a:gd name="connsiteY0" fmla="*/ 6599994 h 6599994"/>
              <a:gd name="connsiteX1" fmla="*/ 3504257 w 4264165"/>
              <a:gd name="connsiteY1" fmla="*/ 0 h 6599994"/>
              <a:gd name="connsiteX2" fmla="*/ 4256485 w 4264165"/>
              <a:gd name="connsiteY2" fmla="*/ 8084 h 6599994"/>
              <a:gd name="connsiteX3" fmla="*/ 4264165 w 4264165"/>
              <a:gd name="connsiteY3" fmla="*/ 6598198 h 6599994"/>
              <a:gd name="connsiteX4" fmla="*/ 0 w 4264165"/>
              <a:gd name="connsiteY4" fmla="*/ 6599994 h 659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4165" h="6599994">
                <a:moveTo>
                  <a:pt x="0" y="6599994"/>
                </a:moveTo>
                <a:lnTo>
                  <a:pt x="3504257" y="0"/>
                </a:lnTo>
                <a:lnTo>
                  <a:pt x="4256485" y="8084"/>
                </a:lnTo>
                <a:lnTo>
                  <a:pt x="4264165" y="6598198"/>
                </a:lnTo>
                <a:lnTo>
                  <a:pt x="0" y="65999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 dirty="0"/>
          </a:p>
        </p:txBody>
      </p:sp>
      <p:sp>
        <p:nvSpPr>
          <p:cNvPr id="11" name="Parallelogram 53">
            <a:extLst>
              <a:ext uri="{FF2B5EF4-FFF2-40B4-BE49-F238E27FC236}">
                <a16:creationId xmlns:a16="http://schemas.microsoft.com/office/drawing/2014/main" id="{298A8641-8FCD-C44A-BC19-6E4340894021}"/>
              </a:ext>
            </a:extLst>
          </p:cNvPr>
          <p:cNvSpPr/>
          <p:nvPr userDrawn="1"/>
        </p:nvSpPr>
        <p:spPr>
          <a:xfrm rot="10800000" flipH="1" flipV="1">
            <a:off x="6165977" y="-44985"/>
            <a:ext cx="6081008" cy="696626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065" h="4974018">
                <a:moveTo>
                  <a:pt x="0" y="4966583"/>
                </a:moveTo>
                <a:lnTo>
                  <a:pt x="2647627" y="883"/>
                </a:lnTo>
                <a:lnTo>
                  <a:pt x="4343065" y="0"/>
                </a:lnTo>
                <a:cubicBezTo>
                  <a:pt x="4342890" y="1658006"/>
                  <a:pt x="4342714" y="3316012"/>
                  <a:pt x="4342539" y="4974018"/>
                </a:cubicBezTo>
                <a:lnTo>
                  <a:pt x="0" y="4966583"/>
                </a:lnTo>
                <a:close/>
              </a:path>
            </a:pathLst>
          </a:custGeom>
          <a:solidFill>
            <a:schemeClr val="accent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</p:spTree>
    <p:extLst>
      <p:ext uri="{BB962C8B-B14F-4D97-AF65-F5344CB8AC3E}">
        <p14:creationId xmlns:p14="http://schemas.microsoft.com/office/powerpoint/2010/main" val="2241547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493104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21603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493102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491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65F210F2-521B-6741-B975-50EF2D4EC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C6336D19-C3A6-B54B-B7DA-6CC247A3B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604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5F626A8B-0B08-5A4E-AAA8-5CC160150B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3228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736DCF7-76FB-D641-9BC4-BEA06A076A3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3227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7" name="Text Placeholder 30">
            <a:extLst>
              <a:ext uri="{FF2B5EF4-FFF2-40B4-BE49-F238E27FC236}">
                <a16:creationId xmlns:a16="http://schemas.microsoft.com/office/drawing/2014/main" id="{9030E0D3-B5C3-8F43-B31B-2885A9BCA2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64847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9B6C99B5-835B-5B44-9225-15F0E3BE23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64846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0182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29259" y="1774840"/>
            <a:ext cx="10969943" cy="4380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666">
                <a:solidFill>
                  <a:schemeClr val="tx1"/>
                </a:solidFill>
                <a:latin typeface="Consolas"/>
                <a:cs typeface="Consolas"/>
              </a:defRPr>
            </a:lvl1pPr>
            <a:lvl2pPr marL="0" indent="0">
              <a:buClr>
                <a:schemeClr val="accent3"/>
              </a:buClr>
              <a:buFontTx/>
              <a:buNone/>
              <a:defRPr sz="2399">
                <a:solidFill>
                  <a:schemeClr val="tx1"/>
                </a:solidFill>
                <a:latin typeface="Consolas"/>
                <a:cs typeface="Consolas"/>
              </a:defRPr>
            </a:lvl2pPr>
            <a:lvl3pPr marL="393572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3pPr>
            <a:lvl4pPr marL="772333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4pPr>
            <a:lvl5pPr marL="1127818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70269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ssion Evalu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lelogram 53">
            <a:extLst>
              <a:ext uri="{FF2B5EF4-FFF2-40B4-BE49-F238E27FC236}">
                <a16:creationId xmlns:a16="http://schemas.microsoft.com/office/drawing/2014/main" id="{32A8089A-D851-8744-9AB8-67F8B98AC1AD}"/>
              </a:ext>
            </a:extLst>
          </p:cNvPr>
          <p:cNvSpPr/>
          <p:nvPr userDrawn="1"/>
        </p:nvSpPr>
        <p:spPr>
          <a:xfrm rot="10800000">
            <a:off x="-39023" y="-17007"/>
            <a:ext cx="4866323" cy="6920872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301085"/>
              <a:gd name="connsiteY0" fmla="*/ 6610370 h 6617805"/>
              <a:gd name="connsiteX1" fmla="*/ 3108096 w 4301085"/>
              <a:gd name="connsiteY1" fmla="*/ 784062 h 6617805"/>
              <a:gd name="connsiteX2" fmla="*/ 4228795 w 4301085"/>
              <a:gd name="connsiteY2" fmla="*/ 0 h 6617805"/>
              <a:gd name="connsiteX3" fmla="*/ 4301085 w 4301085"/>
              <a:gd name="connsiteY3" fmla="*/ 6617805 h 6617805"/>
              <a:gd name="connsiteX4" fmla="*/ 0 w 4301085"/>
              <a:gd name="connsiteY4" fmla="*/ 6610370 h 6617805"/>
              <a:gd name="connsiteX0" fmla="*/ 0 w 4301085"/>
              <a:gd name="connsiteY0" fmla="*/ 5826308 h 5833743"/>
              <a:gd name="connsiteX1" fmla="*/ 3108096 w 4301085"/>
              <a:gd name="connsiteY1" fmla="*/ 0 h 5833743"/>
              <a:gd name="connsiteX2" fmla="*/ 4107696 w 4301085"/>
              <a:gd name="connsiteY2" fmla="*/ 64163 h 5833743"/>
              <a:gd name="connsiteX3" fmla="*/ 4301085 w 4301085"/>
              <a:gd name="connsiteY3" fmla="*/ 5833743 h 5833743"/>
              <a:gd name="connsiteX4" fmla="*/ 0 w 4301085"/>
              <a:gd name="connsiteY4" fmla="*/ 5826308 h 5833743"/>
              <a:gd name="connsiteX0" fmla="*/ 0 w 4301085"/>
              <a:gd name="connsiteY0" fmla="*/ 5854348 h 5861783"/>
              <a:gd name="connsiteX1" fmla="*/ 3125396 w 4301085"/>
              <a:gd name="connsiteY1" fmla="*/ 0 h 5861783"/>
              <a:gd name="connsiteX2" fmla="*/ 4107696 w 4301085"/>
              <a:gd name="connsiteY2" fmla="*/ 92203 h 5861783"/>
              <a:gd name="connsiteX3" fmla="*/ 4301085 w 4301085"/>
              <a:gd name="connsiteY3" fmla="*/ 5861783 h 5861783"/>
              <a:gd name="connsiteX4" fmla="*/ 0 w 4301085"/>
              <a:gd name="connsiteY4" fmla="*/ 5854348 h 5861783"/>
              <a:gd name="connsiteX0" fmla="*/ 0 w 4107696"/>
              <a:gd name="connsiteY0" fmla="*/ 5854348 h 5854348"/>
              <a:gd name="connsiteX1" fmla="*/ 3125396 w 4107696"/>
              <a:gd name="connsiteY1" fmla="*/ 0 h 5854348"/>
              <a:gd name="connsiteX2" fmla="*/ 4107696 w 4107696"/>
              <a:gd name="connsiteY2" fmla="*/ 92203 h 5854348"/>
              <a:gd name="connsiteX3" fmla="*/ 3678287 w 4107696"/>
              <a:gd name="connsiteY3" fmla="*/ 4522849 h 5854348"/>
              <a:gd name="connsiteX4" fmla="*/ 0 w 4107696"/>
              <a:gd name="connsiteY4" fmla="*/ 5854348 h 5854348"/>
              <a:gd name="connsiteX0" fmla="*/ 0 w 3519497"/>
              <a:gd name="connsiteY0" fmla="*/ 4767779 h 4767779"/>
              <a:gd name="connsiteX1" fmla="*/ 2537197 w 3519497"/>
              <a:gd name="connsiteY1" fmla="*/ 0 h 4767779"/>
              <a:gd name="connsiteX2" fmla="*/ 3519497 w 3519497"/>
              <a:gd name="connsiteY2" fmla="*/ 92203 h 4767779"/>
              <a:gd name="connsiteX3" fmla="*/ 3090088 w 3519497"/>
              <a:gd name="connsiteY3" fmla="*/ 4522849 h 4767779"/>
              <a:gd name="connsiteX4" fmla="*/ 0 w 3519497"/>
              <a:gd name="connsiteY4" fmla="*/ 4767779 h 4767779"/>
              <a:gd name="connsiteX0" fmla="*/ 0 w 3522587"/>
              <a:gd name="connsiteY0" fmla="*/ 4767779 h 4767779"/>
              <a:gd name="connsiteX1" fmla="*/ 2537197 w 3522587"/>
              <a:gd name="connsiteY1" fmla="*/ 0 h 4767779"/>
              <a:gd name="connsiteX2" fmla="*/ 3519497 w 3522587"/>
              <a:gd name="connsiteY2" fmla="*/ 92203 h 4767779"/>
              <a:gd name="connsiteX3" fmla="*/ 3522587 w 3522587"/>
              <a:gd name="connsiteY3" fmla="*/ 4677072 h 4767779"/>
              <a:gd name="connsiteX4" fmla="*/ 0 w 3522587"/>
              <a:gd name="connsiteY4" fmla="*/ 4767779 h 4767779"/>
              <a:gd name="connsiteX0" fmla="*/ 0 w 3657897"/>
              <a:gd name="connsiteY0" fmla="*/ 4767779 h 4767779"/>
              <a:gd name="connsiteX1" fmla="*/ 2537197 w 3657897"/>
              <a:gd name="connsiteY1" fmla="*/ 0 h 4767779"/>
              <a:gd name="connsiteX2" fmla="*/ 3657897 w 3657897"/>
              <a:gd name="connsiteY2" fmla="*/ 8082 h 4767779"/>
              <a:gd name="connsiteX3" fmla="*/ 3522587 w 3657897"/>
              <a:gd name="connsiteY3" fmla="*/ 4677072 h 4767779"/>
              <a:gd name="connsiteX4" fmla="*/ 0 w 3657897"/>
              <a:gd name="connsiteY4" fmla="*/ 4767779 h 4767779"/>
              <a:gd name="connsiteX0" fmla="*/ 0 w 3669637"/>
              <a:gd name="connsiteY0" fmla="*/ 4767779 h 4789234"/>
              <a:gd name="connsiteX1" fmla="*/ 2537197 w 3669637"/>
              <a:gd name="connsiteY1" fmla="*/ 0 h 4789234"/>
              <a:gd name="connsiteX2" fmla="*/ 3657897 w 3669637"/>
              <a:gd name="connsiteY2" fmla="*/ 8082 h 4789234"/>
              <a:gd name="connsiteX3" fmla="*/ 3669637 w 3669637"/>
              <a:gd name="connsiteY3" fmla="*/ 4789234 h 4789234"/>
              <a:gd name="connsiteX4" fmla="*/ 0 w 3669637"/>
              <a:gd name="connsiteY4" fmla="*/ 4767779 h 4789234"/>
              <a:gd name="connsiteX0" fmla="*/ 0 w 4318385"/>
              <a:gd name="connsiteY0" fmla="*/ 4767779 h 4775214"/>
              <a:gd name="connsiteX1" fmla="*/ 2537197 w 4318385"/>
              <a:gd name="connsiteY1" fmla="*/ 0 h 4775214"/>
              <a:gd name="connsiteX2" fmla="*/ 3657897 w 4318385"/>
              <a:gd name="connsiteY2" fmla="*/ 8082 h 4775214"/>
              <a:gd name="connsiteX3" fmla="*/ 4318385 w 4318385"/>
              <a:gd name="connsiteY3" fmla="*/ 4775214 h 4775214"/>
              <a:gd name="connsiteX4" fmla="*/ 0 w 4318385"/>
              <a:gd name="connsiteY4" fmla="*/ 4767779 h 4775214"/>
              <a:gd name="connsiteX0" fmla="*/ 0 w 4324670"/>
              <a:gd name="connsiteY0" fmla="*/ 4767779 h 4775214"/>
              <a:gd name="connsiteX1" fmla="*/ 2537197 w 4324670"/>
              <a:gd name="connsiteY1" fmla="*/ 0 h 4775214"/>
              <a:gd name="connsiteX2" fmla="*/ 4323945 w 4324670"/>
              <a:gd name="connsiteY2" fmla="*/ 8082 h 4775214"/>
              <a:gd name="connsiteX3" fmla="*/ 4318385 w 4324670"/>
              <a:gd name="connsiteY3" fmla="*/ 4775214 h 4775214"/>
              <a:gd name="connsiteX4" fmla="*/ 0 w 4324670"/>
              <a:gd name="connsiteY4" fmla="*/ 4767779 h 4775214"/>
              <a:gd name="connsiteX0" fmla="*/ 0 w 4323955"/>
              <a:gd name="connsiteY0" fmla="*/ 4767779 h 4767779"/>
              <a:gd name="connsiteX1" fmla="*/ 2537197 w 4323955"/>
              <a:gd name="connsiteY1" fmla="*/ 0 h 4767779"/>
              <a:gd name="connsiteX2" fmla="*/ 4323945 w 4323955"/>
              <a:gd name="connsiteY2" fmla="*/ 8082 h 4767779"/>
              <a:gd name="connsiteX3" fmla="*/ 3190127 w 4323955"/>
              <a:gd name="connsiteY3" fmla="*/ 4380209 h 4767779"/>
              <a:gd name="connsiteX4" fmla="*/ 0 w 4323955"/>
              <a:gd name="connsiteY4" fmla="*/ 4767779 h 4767779"/>
              <a:gd name="connsiteX0" fmla="*/ 0 w 3944865"/>
              <a:gd name="connsiteY0" fmla="*/ 4767779 h 4767779"/>
              <a:gd name="connsiteX1" fmla="*/ 2537197 w 3944865"/>
              <a:gd name="connsiteY1" fmla="*/ 0 h 4767779"/>
              <a:gd name="connsiteX2" fmla="*/ 3944850 w 3944865"/>
              <a:gd name="connsiteY2" fmla="*/ 183640 h 4767779"/>
              <a:gd name="connsiteX3" fmla="*/ 3190127 w 3944865"/>
              <a:gd name="connsiteY3" fmla="*/ 4380209 h 4767779"/>
              <a:gd name="connsiteX4" fmla="*/ 0 w 3944865"/>
              <a:gd name="connsiteY4" fmla="*/ 4767779 h 4767779"/>
              <a:gd name="connsiteX0" fmla="*/ 0 w 4137864"/>
              <a:gd name="connsiteY0" fmla="*/ 4767779 h 4775214"/>
              <a:gd name="connsiteX1" fmla="*/ 2537197 w 4137864"/>
              <a:gd name="connsiteY1" fmla="*/ 0 h 4775214"/>
              <a:gd name="connsiteX2" fmla="*/ 3944850 w 4137864"/>
              <a:gd name="connsiteY2" fmla="*/ 183640 h 4775214"/>
              <a:gd name="connsiteX3" fmla="*/ 4137864 w 4137864"/>
              <a:gd name="connsiteY3" fmla="*/ 4775214 h 4775214"/>
              <a:gd name="connsiteX4" fmla="*/ 0 w 4137864"/>
              <a:gd name="connsiteY4" fmla="*/ 4767779 h 4775214"/>
              <a:gd name="connsiteX0" fmla="*/ 0 w 4144149"/>
              <a:gd name="connsiteY0" fmla="*/ 4767779 h 4775214"/>
              <a:gd name="connsiteX1" fmla="*/ 2537197 w 4144149"/>
              <a:gd name="connsiteY1" fmla="*/ 0 h 4775214"/>
              <a:gd name="connsiteX2" fmla="*/ 4143424 w 4144149"/>
              <a:gd name="connsiteY2" fmla="*/ 768 h 4775214"/>
              <a:gd name="connsiteX3" fmla="*/ 4137864 w 4144149"/>
              <a:gd name="connsiteY3" fmla="*/ 4775214 h 4775214"/>
              <a:gd name="connsiteX4" fmla="*/ 0 w 4144149"/>
              <a:gd name="connsiteY4" fmla="*/ 4767779 h 4775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4149" h="4775214">
                <a:moveTo>
                  <a:pt x="0" y="4767779"/>
                </a:moveTo>
                <a:lnTo>
                  <a:pt x="2537197" y="0"/>
                </a:lnTo>
                <a:lnTo>
                  <a:pt x="4143424" y="768"/>
                </a:lnTo>
                <a:cubicBezTo>
                  <a:pt x="4147337" y="1594485"/>
                  <a:pt x="4133951" y="3181497"/>
                  <a:pt x="4137864" y="4775214"/>
                </a:cubicBezTo>
                <a:lnTo>
                  <a:pt x="0" y="47677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5" name="Parallelogram 53">
            <a:extLst>
              <a:ext uri="{FF2B5EF4-FFF2-40B4-BE49-F238E27FC236}">
                <a16:creationId xmlns:a16="http://schemas.microsoft.com/office/drawing/2014/main" id="{8B7216CF-728B-874F-9E95-1465636A1AB7}"/>
              </a:ext>
            </a:extLst>
          </p:cNvPr>
          <p:cNvSpPr/>
          <p:nvPr userDrawn="1"/>
        </p:nvSpPr>
        <p:spPr>
          <a:xfrm rot="10800000" flipV="1">
            <a:off x="-71448" y="-65556"/>
            <a:ext cx="6416020" cy="6987731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040475"/>
              <a:gd name="connsiteY0" fmla="*/ 4362242 h 4973135"/>
              <a:gd name="connsiteX1" fmla="*/ 2317402 w 4040475"/>
              <a:gd name="connsiteY1" fmla="*/ 0 h 4973135"/>
              <a:gd name="connsiteX2" fmla="*/ 4040475 w 4040475"/>
              <a:gd name="connsiteY2" fmla="*/ 12935 h 4973135"/>
              <a:gd name="connsiteX3" fmla="*/ 3970860 w 4040475"/>
              <a:gd name="connsiteY3" fmla="*/ 4973135 h 4973135"/>
              <a:gd name="connsiteX4" fmla="*/ 0 w 4040475"/>
              <a:gd name="connsiteY4" fmla="*/ 4362242 h 4973135"/>
              <a:gd name="connsiteX0" fmla="*/ 0 w 4053425"/>
              <a:gd name="connsiteY0" fmla="*/ 4383232 h 4973135"/>
              <a:gd name="connsiteX1" fmla="*/ 2330352 w 4053425"/>
              <a:gd name="connsiteY1" fmla="*/ 0 h 4973135"/>
              <a:gd name="connsiteX2" fmla="*/ 4053425 w 4053425"/>
              <a:gd name="connsiteY2" fmla="*/ 12935 h 4973135"/>
              <a:gd name="connsiteX3" fmla="*/ 3983810 w 4053425"/>
              <a:gd name="connsiteY3" fmla="*/ 4973135 h 4973135"/>
              <a:gd name="connsiteX4" fmla="*/ 0 w 4053425"/>
              <a:gd name="connsiteY4" fmla="*/ 4383232 h 4973135"/>
              <a:gd name="connsiteX0" fmla="*/ 0 w 4053425"/>
              <a:gd name="connsiteY0" fmla="*/ 4383232 h 4383232"/>
              <a:gd name="connsiteX1" fmla="*/ 2330352 w 4053425"/>
              <a:gd name="connsiteY1" fmla="*/ 0 h 4383232"/>
              <a:gd name="connsiteX2" fmla="*/ 4053425 w 4053425"/>
              <a:gd name="connsiteY2" fmla="*/ 12935 h 4383232"/>
              <a:gd name="connsiteX3" fmla="*/ 3815461 w 4053425"/>
              <a:gd name="connsiteY3" fmla="*/ 4296212 h 4383232"/>
              <a:gd name="connsiteX4" fmla="*/ 0 w 4053425"/>
              <a:gd name="connsiteY4" fmla="*/ 4383232 h 4383232"/>
              <a:gd name="connsiteX0" fmla="*/ 0 w 4053425"/>
              <a:gd name="connsiteY0" fmla="*/ 4383232 h 4385419"/>
              <a:gd name="connsiteX1" fmla="*/ 2330352 w 4053425"/>
              <a:gd name="connsiteY1" fmla="*/ 0 h 4385419"/>
              <a:gd name="connsiteX2" fmla="*/ 4053425 w 4053425"/>
              <a:gd name="connsiteY2" fmla="*/ 12935 h 4385419"/>
              <a:gd name="connsiteX3" fmla="*/ 3996761 w 4053425"/>
              <a:gd name="connsiteY3" fmla="*/ 4385419 h 4385419"/>
              <a:gd name="connsiteX4" fmla="*/ 0 w 4053425"/>
              <a:gd name="connsiteY4" fmla="*/ 4383232 h 4385419"/>
              <a:gd name="connsiteX0" fmla="*/ 0 w 4053425"/>
              <a:gd name="connsiteY0" fmla="*/ 4370297 h 4372484"/>
              <a:gd name="connsiteX1" fmla="*/ 1909478 w 4053425"/>
              <a:gd name="connsiteY1" fmla="*/ 784680 h 4372484"/>
              <a:gd name="connsiteX2" fmla="*/ 4053425 w 4053425"/>
              <a:gd name="connsiteY2" fmla="*/ 0 h 4372484"/>
              <a:gd name="connsiteX3" fmla="*/ 3996761 w 4053425"/>
              <a:gd name="connsiteY3" fmla="*/ 4372484 h 4372484"/>
              <a:gd name="connsiteX4" fmla="*/ 0 w 4053425"/>
              <a:gd name="connsiteY4" fmla="*/ 4370297 h 4372484"/>
              <a:gd name="connsiteX0" fmla="*/ 0 w 3996761"/>
              <a:gd name="connsiteY0" fmla="*/ 3585617 h 3587804"/>
              <a:gd name="connsiteX1" fmla="*/ 1909478 w 3996761"/>
              <a:gd name="connsiteY1" fmla="*/ 0 h 3587804"/>
              <a:gd name="connsiteX2" fmla="*/ 3749100 w 3996761"/>
              <a:gd name="connsiteY2" fmla="*/ 207091 h 3587804"/>
              <a:gd name="connsiteX3" fmla="*/ 3996761 w 3996761"/>
              <a:gd name="connsiteY3" fmla="*/ 3587804 h 3587804"/>
              <a:gd name="connsiteX4" fmla="*/ 0 w 3996761"/>
              <a:gd name="connsiteY4" fmla="*/ 3585617 h 3587804"/>
              <a:gd name="connsiteX0" fmla="*/ 0 w 3750711"/>
              <a:gd name="connsiteY0" fmla="*/ 3585617 h 3585617"/>
              <a:gd name="connsiteX1" fmla="*/ 1909478 w 3750711"/>
              <a:gd name="connsiteY1" fmla="*/ 0 h 3585617"/>
              <a:gd name="connsiteX2" fmla="*/ 3749100 w 3750711"/>
              <a:gd name="connsiteY2" fmla="*/ 207091 h 3585617"/>
              <a:gd name="connsiteX3" fmla="*/ 3750711 w 3750711"/>
              <a:gd name="connsiteY3" fmla="*/ 3461865 h 3585617"/>
              <a:gd name="connsiteX4" fmla="*/ 0 w 3750711"/>
              <a:gd name="connsiteY4" fmla="*/ 3585617 h 3585617"/>
              <a:gd name="connsiteX0" fmla="*/ 0 w 4001625"/>
              <a:gd name="connsiteY0" fmla="*/ 3585617 h 3585617"/>
              <a:gd name="connsiteX1" fmla="*/ 1909478 w 4001625"/>
              <a:gd name="connsiteY1" fmla="*/ 0 h 3585617"/>
              <a:gd name="connsiteX2" fmla="*/ 4001625 w 4001625"/>
              <a:gd name="connsiteY2" fmla="*/ 2440 h 3585617"/>
              <a:gd name="connsiteX3" fmla="*/ 3750711 w 4001625"/>
              <a:gd name="connsiteY3" fmla="*/ 3461865 h 3585617"/>
              <a:gd name="connsiteX4" fmla="*/ 0 w 4001625"/>
              <a:gd name="connsiteY4" fmla="*/ 3585617 h 3585617"/>
              <a:gd name="connsiteX0" fmla="*/ 0 w 4001625"/>
              <a:gd name="connsiteY0" fmla="*/ 3585617 h 3598299"/>
              <a:gd name="connsiteX1" fmla="*/ 1909478 w 4001625"/>
              <a:gd name="connsiteY1" fmla="*/ 0 h 3598299"/>
              <a:gd name="connsiteX2" fmla="*/ 4001625 w 4001625"/>
              <a:gd name="connsiteY2" fmla="*/ 2440 h 3598299"/>
              <a:gd name="connsiteX3" fmla="*/ 3990286 w 4001625"/>
              <a:gd name="connsiteY3" fmla="*/ 3598299 h 3598299"/>
              <a:gd name="connsiteX4" fmla="*/ 0 w 4001625"/>
              <a:gd name="connsiteY4" fmla="*/ 3585617 h 3598299"/>
              <a:gd name="connsiteX0" fmla="*/ 0 w 4280050"/>
              <a:gd name="connsiteY0" fmla="*/ 3585617 h 3598299"/>
              <a:gd name="connsiteX1" fmla="*/ 1909478 w 4280050"/>
              <a:gd name="connsiteY1" fmla="*/ 0 h 3598299"/>
              <a:gd name="connsiteX2" fmla="*/ 4280050 w 4280050"/>
              <a:gd name="connsiteY2" fmla="*/ 12935 h 3598299"/>
              <a:gd name="connsiteX3" fmla="*/ 3990286 w 4280050"/>
              <a:gd name="connsiteY3" fmla="*/ 3598299 h 3598299"/>
              <a:gd name="connsiteX4" fmla="*/ 0 w 4280050"/>
              <a:gd name="connsiteY4" fmla="*/ 3585617 h 3598299"/>
              <a:gd name="connsiteX0" fmla="*/ 0 w 4282594"/>
              <a:gd name="connsiteY0" fmla="*/ 3585617 h 3614041"/>
              <a:gd name="connsiteX1" fmla="*/ 1909478 w 4282594"/>
              <a:gd name="connsiteY1" fmla="*/ 0 h 3614041"/>
              <a:gd name="connsiteX2" fmla="*/ 4280050 w 4282594"/>
              <a:gd name="connsiteY2" fmla="*/ 12935 h 3614041"/>
              <a:gd name="connsiteX3" fmla="*/ 4281661 w 4282594"/>
              <a:gd name="connsiteY3" fmla="*/ 3614041 h 3614041"/>
              <a:gd name="connsiteX4" fmla="*/ 0 w 4282594"/>
              <a:gd name="connsiteY4" fmla="*/ 3585617 h 3614041"/>
              <a:gd name="connsiteX0" fmla="*/ 0 w 4281685"/>
              <a:gd name="connsiteY0" fmla="*/ 3585617 h 3614041"/>
              <a:gd name="connsiteX1" fmla="*/ 1909478 w 4281685"/>
              <a:gd name="connsiteY1" fmla="*/ 0 h 3614041"/>
              <a:gd name="connsiteX2" fmla="*/ 3854390 w 4281685"/>
              <a:gd name="connsiteY2" fmla="*/ 188155 h 3614041"/>
              <a:gd name="connsiteX3" fmla="*/ 4281661 w 4281685"/>
              <a:gd name="connsiteY3" fmla="*/ 3614041 h 3614041"/>
              <a:gd name="connsiteX4" fmla="*/ 0 w 4281685"/>
              <a:gd name="connsiteY4" fmla="*/ 3585617 h 3614041"/>
              <a:gd name="connsiteX0" fmla="*/ 0 w 3964194"/>
              <a:gd name="connsiteY0" fmla="*/ 3585617 h 3585617"/>
              <a:gd name="connsiteX1" fmla="*/ 1909478 w 3964194"/>
              <a:gd name="connsiteY1" fmla="*/ 0 h 3585617"/>
              <a:gd name="connsiteX2" fmla="*/ 3854390 w 3964194"/>
              <a:gd name="connsiteY2" fmla="*/ 188155 h 3585617"/>
              <a:gd name="connsiteX3" fmla="*/ 3964105 w 3964194"/>
              <a:gd name="connsiteY3" fmla="*/ 3455248 h 3585617"/>
              <a:gd name="connsiteX4" fmla="*/ 0 w 3964194"/>
              <a:gd name="connsiteY4" fmla="*/ 3585617 h 3585617"/>
              <a:gd name="connsiteX0" fmla="*/ 0 w 4151676"/>
              <a:gd name="connsiteY0" fmla="*/ 3585617 h 3585617"/>
              <a:gd name="connsiteX1" fmla="*/ 1909478 w 4151676"/>
              <a:gd name="connsiteY1" fmla="*/ 0 h 3585617"/>
              <a:gd name="connsiteX2" fmla="*/ 4151676 w 4151676"/>
              <a:gd name="connsiteY2" fmla="*/ 7459 h 3585617"/>
              <a:gd name="connsiteX3" fmla="*/ 3964105 w 4151676"/>
              <a:gd name="connsiteY3" fmla="*/ 3455248 h 3585617"/>
              <a:gd name="connsiteX4" fmla="*/ 0 w 4151676"/>
              <a:gd name="connsiteY4" fmla="*/ 3585617 h 3585617"/>
              <a:gd name="connsiteX0" fmla="*/ 0 w 4173892"/>
              <a:gd name="connsiteY0" fmla="*/ 3585617 h 3614041"/>
              <a:gd name="connsiteX1" fmla="*/ 1909478 w 4173892"/>
              <a:gd name="connsiteY1" fmla="*/ 0 h 3614041"/>
              <a:gd name="connsiteX2" fmla="*/ 4151676 w 4173892"/>
              <a:gd name="connsiteY2" fmla="*/ 7459 h 3614041"/>
              <a:gd name="connsiteX3" fmla="*/ 4173557 w 4173892"/>
              <a:gd name="connsiteY3" fmla="*/ 3614041 h 3614041"/>
              <a:gd name="connsiteX4" fmla="*/ 0 w 4173892"/>
              <a:gd name="connsiteY4" fmla="*/ 3585617 h 3614041"/>
              <a:gd name="connsiteX0" fmla="*/ 0 w 4173639"/>
              <a:gd name="connsiteY0" fmla="*/ 3585617 h 3614041"/>
              <a:gd name="connsiteX1" fmla="*/ 1909478 w 4173639"/>
              <a:gd name="connsiteY1" fmla="*/ 0 h 3614041"/>
              <a:gd name="connsiteX2" fmla="*/ 4053009 w 4173639"/>
              <a:gd name="connsiteY2" fmla="*/ 2461 h 3614041"/>
              <a:gd name="connsiteX3" fmla="*/ 4173557 w 4173639"/>
              <a:gd name="connsiteY3" fmla="*/ 3614041 h 3614041"/>
              <a:gd name="connsiteX4" fmla="*/ 0 w 4173639"/>
              <a:gd name="connsiteY4" fmla="*/ 3585617 h 3614041"/>
              <a:gd name="connsiteX0" fmla="*/ 0 w 4053009"/>
              <a:gd name="connsiteY0" fmla="*/ 3585617 h 3585617"/>
              <a:gd name="connsiteX1" fmla="*/ 1909478 w 4053009"/>
              <a:gd name="connsiteY1" fmla="*/ 0 h 3585617"/>
              <a:gd name="connsiteX2" fmla="*/ 4053009 w 4053009"/>
              <a:gd name="connsiteY2" fmla="*/ 2461 h 3585617"/>
              <a:gd name="connsiteX3" fmla="*/ 3902225 w 4053009"/>
              <a:gd name="connsiteY3" fmla="*/ 3524085 h 3585617"/>
              <a:gd name="connsiteX4" fmla="*/ 0 w 4053009"/>
              <a:gd name="connsiteY4" fmla="*/ 3585617 h 3585617"/>
              <a:gd name="connsiteX0" fmla="*/ 0 w 4081339"/>
              <a:gd name="connsiteY0" fmla="*/ 3585617 h 3609045"/>
              <a:gd name="connsiteX1" fmla="*/ 1909478 w 4081339"/>
              <a:gd name="connsiteY1" fmla="*/ 0 h 3609045"/>
              <a:gd name="connsiteX2" fmla="*/ 4053009 w 4081339"/>
              <a:gd name="connsiteY2" fmla="*/ 2461 h 3609045"/>
              <a:gd name="connsiteX3" fmla="*/ 4081058 w 4081339"/>
              <a:gd name="connsiteY3" fmla="*/ 3609045 h 3609045"/>
              <a:gd name="connsiteX4" fmla="*/ 0 w 4081339"/>
              <a:gd name="connsiteY4" fmla="*/ 3585617 h 3609045"/>
              <a:gd name="connsiteX0" fmla="*/ 0 w 4081101"/>
              <a:gd name="connsiteY0" fmla="*/ 3585617 h 3609045"/>
              <a:gd name="connsiteX1" fmla="*/ 1909478 w 4081101"/>
              <a:gd name="connsiteY1" fmla="*/ 0 h 3609045"/>
              <a:gd name="connsiteX2" fmla="*/ 3843343 w 4081101"/>
              <a:gd name="connsiteY2" fmla="*/ 157386 h 3609045"/>
              <a:gd name="connsiteX3" fmla="*/ 4081058 w 4081101"/>
              <a:gd name="connsiteY3" fmla="*/ 3609045 h 3609045"/>
              <a:gd name="connsiteX4" fmla="*/ 0 w 4081101"/>
              <a:gd name="connsiteY4" fmla="*/ 3585617 h 3609045"/>
              <a:gd name="connsiteX0" fmla="*/ 0 w 4090010"/>
              <a:gd name="connsiteY0" fmla="*/ 3585617 h 3609045"/>
              <a:gd name="connsiteX1" fmla="*/ 1909478 w 4090010"/>
              <a:gd name="connsiteY1" fmla="*/ 0 h 3609045"/>
              <a:gd name="connsiteX2" fmla="*/ 4090010 w 4090010"/>
              <a:gd name="connsiteY2" fmla="*/ 12456 h 3609045"/>
              <a:gd name="connsiteX3" fmla="*/ 4081058 w 4090010"/>
              <a:gd name="connsiteY3" fmla="*/ 3609045 h 3609045"/>
              <a:gd name="connsiteX4" fmla="*/ 0 w 4090010"/>
              <a:gd name="connsiteY4" fmla="*/ 3585617 h 360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0010" h="3609045">
                <a:moveTo>
                  <a:pt x="0" y="3585617"/>
                </a:moveTo>
                <a:lnTo>
                  <a:pt x="1909478" y="0"/>
                </a:lnTo>
                <a:lnTo>
                  <a:pt x="4090010" y="12456"/>
                </a:lnTo>
                <a:cubicBezTo>
                  <a:pt x="4086230" y="1211076"/>
                  <a:pt x="4084838" y="2410425"/>
                  <a:pt x="4081058" y="3609045"/>
                </a:cubicBezTo>
                <a:lnTo>
                  <a:pt x="0" y="3585617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6" name="Rectangle 5"/>
          <p:cNvSpPr/>
          <p:nvPr userDrawn="1"/>
        </p:nvSpPr>
        <p:spPr>
          <a:xfrm>
            <a:off x="6255468" y="3571658"/>
            <a:ext cx="4025544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Download the </a:t>
            </a:r>
            <a:r>
              <a:rPr lang="en-US" sz="1866" b="1" dirty="0" err="1">
                <a:solidFill>
                  <a:schemeClr val="tx1"/>
                </a:solidFill>
              </a:rPr>
              <a:t>GuideBook</a:t>
            </a:r>
            <a:r>
              <a:rPr lang="en-US" sz="1866" b="1" dirty="0">
                <a:solidFill>
                  <a:schemeClr val="tx1"/>
                </a:solidFill>
              </a:rPr>
              <a:t> App </a:t>
            </a:r>
            <a:r>
              <a:rPr lang="en-US" sz="1866" dirty="0">
                <a:solidFill>
                  <a:schemeClr val="tx1"/>
                </a:solidFill>
              </a:rPr>
              <a:t>and search: PASS </a:t>
            </a:r>
            <a:r>
              <a:rPr lang="en-US" sz="1866">
                <a:solidFill>
                  <a:schemeClr val="tx1"/>
                </a:solidFill>
              </a:rPr>
              <a:t>Summit 2018</a:t>
            </a:r>
            <a:endParaRPr lang="en-US" sz="1866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6255468" y="4505741"/>
            <a:ext cx="5149036" cy="954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Follow the QR code link </a:t>
            </a:r>
            <a:r>
              <a:rPr lang="en-US" sz="1866" dirty="0">
                <a:solidFill>
                  <a:schemeClr val="tx1"/>
                </a:solidFill>
              </a:rPr>
              <a:t>displayed on session signage throughout the conference venue and in the program guide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4A7E925-4825-6E47-AD25-FD742CB023B8}"/>
              </a:ext>
            </a:extLst>
          </p:cNvPr>
          <p:cNvGrpSpPr/>
          <p:nvPr userDrawn="1"/>
        </p:nvGrpSpPr>
        <p:grpSpPr>
          <a:xfrm>
            <a:off x="570336" y="2260160"/>
            <a:ext cx="3502517" cy="2391715"/>
            <a:chOff x="427863" y="1753641"/>
            <a:chExt cx="2627572" cy="1793786"/>
          </a:xfrm>
        </p:grpSpPr>
        <p:sp>
          <p:nvSpPr>
            <p:cNvPr id="16" name="Title 3">
              <a:extLst>
                <a:ext uri="{FF2B5EF4-FFF2-40B4-BE49-F238E27FC236}">
                  <a16:creationId xmlns:a16="http://schemas.microsoft.com/office/drawing/2014/main" id="{BC4B708F-5E57-EF4F-B838-B187FA1F3C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27863" y="1753641"/>
              <a:ext cx="2627572" cy="124398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marR="0" indent="0" algn="l" defTabSz="457200" rtl="0" eaLnBrk="1" fontAlgn="auto" latinLnBrk="0" hangingPunct="1">
                <a:lnSpc>
                  <a:spcPts val="35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lang="en-US" sz="3600" b="0" i="0" u="none" strike="noStrike" kern="1200" cap="none" spc="0" normalizeH="0" baseline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Segoe UI Light" charset="0"/>
                  <a:ea typeface="Segoe UI Light" charset="0"/>
                  <a:cs typeface="Segoe UI Light" charset="0"/>
                </a:defRPr>
              </a:lvl1pPr>
            </a:lstStyle>
            <a:p>
              <a:pPr marL="0" indent="0" algn="l">
                <a:lnSpc>
                  <a:spcPct val="90000"/>
                </a:lnSpc>
                <a:tabLst>
                  <a:tab pos="5782971" algn="l"/>
                </a:tabLst>
              </a:pPr>
              <a:r>
                <a:rPr lang="en-US" sz="5331" dirty="0">
                  <a:solidFill>
                    <a:schemeClr val="bg2"/>
                  </a:solidFill>
                </a:rPr>
                <a:t>Session evaluations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427863" y="3108846"/>
              <a:ext cx="1973431" cy="4385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12188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kern="1200" spc="27" dirty="0">
                  <a:solidFill>
                    <a:schemeClr val="bg2"/>
                  </a:solidFill>
                  <a:latin typeface="+mn-lt"/>
                  <a:ea typeface="+mn-ea"/>
                  <a:cs typeface="+mn-cs"/>
                </a:rPr>
                <a:t>Your feedback is important and valuable. </a:t>
              </a:r>
            </a:p>
          </p:txBody>
        </p:sp>
      </p:grpSp>
      <p:sp>
        <p:nvSpPr>
          <p:cNvPr id="12" name="Rectangle 11"/>
          <p:cNvSpPr/>
          <p:nvPr userDrawn="1"/>
        </p:nvSpPr>
        <p:spPr>
          <a:xfrm>
            <a:off x="6255468" y="2736984"/>
            <a:ext cx="3672366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Go to </a:t>
            </a:r>
            <a:r>
              <a:rPr lang="en-US" sz="1866" b="1" dirty="0" err="1">
                <a:solidFill>
                  <a:schemeClr val="tx1"/>
                </a:solidFill>
              </a:rPr>
              <a:t>passSummit.com</a:t>
            </a:r>
            <a:endParaRPr lang="en-US" sz="1866" b="1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 userDrawn="1"/>
        </p:nvSpPr>
        <p:spPr>
          <a:xfrm>
            <a:off x="5213647" y="1589756"/>
            <a:ext cx="5141558" cy="62362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</a:pPr>
            <a:r>
              <a:rPr lang="en-US" sz="2666" b="0" i="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 Ways to Access: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0752758-76F5-184A-8EE1-EC3242319256}"/>
              </a:ext>
            </a:extLst>
          </p:cNvPr>
          <p:cNvSpPr/>
          <p:nvPr userDrawn="1"/>
        </p:nvSpPr>
        <p:spPr>
          <a:xfrm>
            <a:off x="5243181" y="456266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FFC3D44-54A3-C040-A113-95D60DF7873D}"/>
              </a:ext>
            </a:extLst>
          </p:cNvPr>
          <p:cNvSpPr/>
          <p:nvPr userDrawn="1"/>
        </p:nvSpPr>
        <p:spPr>
          <a:xfrm>
            <a:off x="5243181" y="355954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47C74B-A372-604B-8ECF-2065895E6DB5}"/>
              </a:ext>
            </a:extLst>
          </p:cNvPr>
          <p:cNvSpPr/>
          <p:nvPr userDrawn="1"/>
        </p:nvSpPr>
        <p:spPr>
          <a:xfrm>
            <a:off x="5243181" y="2578127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9" name="Shape 2683"/>
          <p:cNvSpPr/>
          <p:nvPr userDrawn="1"/>
        </p:nvSpPr>
        <p:spPr>
          <a:xfrm>
            <a:off x="5502494" y="2747585"/>
            <a:ext cx="314481" cy="435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5434942" y="3761293"/>
            <a:ext cx="377863" cy="377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Shape 2643"/>
          <p:cNvSpPr/>
          <p:nvPr userDrawn="1"/>
        </p:nvSpPr>
        <p:spPr>
          <a:xfrm>
            <a:off x="5516037" y="4737328"/>
            <a:ext cx="222818" cy="408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BC0F7E-50A9-1647-9004-1F486225797C}"/>
              </a:ext>
            </a:extLst>
          </p:cNvPr>
          <p:cNvSpPr/>
          <p:nvPr userDrawn="1"/>
        </p:nvSpPr>
        <p:spPr>
          <a:xfrm>
            <a:off x="5243181" y="1204641"/>
            <a:ext cx="6436892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80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66" b="1" kern="1200" spc="27" dirty="0">
                <a:solidFill>
                  <a:schemeClr val="accent6"/>
                </a:solidFill>
                <a:latin typeface="+mn-lt"/>
                <a:ea typeface="+mn-ea"/>
                <a:cs typeface="+mn-cs"/>
              </a:rPr>
              <a:t>Submit by 5pm Friday, November 16th to win prizes. </a:t>
            </a:r>
          </a:p>
        </p:txBody>
      </p:sp>
    </p:spTree>
    <p:extLst>
      <p:ext uri="{BB962C8B-B14F-4D97-AF65-F5344CB8AC3E}">
        <p14:creationId xmlns:p14="http://schemas.microsoft.com/office/powerpoint/2010/main" val="19873153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91" y="1354809"/>
            <a:ext cx="5926001" cy="942209"/>
          </a:xfrm>
          <a:prstGeom prst="rect">
            <a:avLst/>
          </a:prstGeom>
        </p:spPr>
        <p:txBody>
          <a:bodyPr vert="horz" lIns="121888" tIns="60944" rIns="121888" bIns="60944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8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9BF7082-1CF5-284C-9086-C3BABDD2D3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8362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 err="1">
                <a:solidFill>
                  <a:schemeClr val="accent1"/>
                </a:solidFill>
              </a:rPr>
              <a:t>email@company.com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CC6BF34-E592-B849-B8B2-C232CF393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3084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>
                <a:solidFill>
                  <a:schemeClr val="accent1"/>
                </a:solidFill>
              </a:rPr>
              <a:t>@</a:t>
            </a:r>
            <a:r>
              <a:rPr lang="en-US" sz="1467" dirty="0" err="1">
                <a:solidFill>
                  <a:schemeClr val="accent1"/>
                </a:solidFill>
              </a:rPr>
              <a:t>yourhandle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2736245"/>
            <a:ext cx="6710201" cy="58210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6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3" y="4192257"/>
            <a:ext cx="1501888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D8C10DC-BED7-4E4A-8BE1-DCD5CC8193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440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8091" y="4629792"/>
            <a:ext cx="602638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67935" y="5597239"/>
            <a:ext cx="6026697" cy="573617"/>
          </a:xfrm>
        </p:spPr>
        <p:txBody>
          <a:bodyPr/>
          <a:lstStyle>
            <a:lvl1pPr marL="0" indent="0" algn="l" defTabSz="60926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1865" b="0" kern="12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Century Gothic"/>
              </a:defRPr>
            </a:lvl1pPr>
          </a:lstStyle>
          <a:p>
            <a:pPr lvl="0"/>
            <a:r>
              <a:rPr lang="en-US" dirty="0"/>
              <a:t>Speaker Name, Title, Company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67935" y="3274739"/>
            <a:ext cx="6026697" cy="1289540"/>
          </a:xfrm>
        </p:spPr>
        <p:txBody>
          <a:bodyPr anchor="b"/>
          <a:lstStyle>
            <a:lvl1pPr marL="0" marR="0" indent="0" algn="l" defTabSz="60926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798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Segoe UI Light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Title here: No </a:t>
            </a:r>
          </a:p>
          <a:p>
            <a:pPr lvl="0"/>
            <a:r>
              <a:rPr lang="en-US" dirty="0"/>
              <a:t>more than 2 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4" y="601336"/>
            <a:ext cx="4027414" cy="960272"/>
          </a:xfrm>
          <a:prstGeom prst="rect">
            <a:avLst/>
          </a:prstGeom>
        </p:spPr>
      </p:pic>
      <p:sp>
        <p:nvSpPr>
          <p:cNvPr id="10" name="Parallelogram 53">
            <a:extLst>
              <a:ext uri="{FF2B5EF4-FFF2-40B4-BE49-F238E27FC236}">
                <a16:creationId xmlns:a16="http://schemas.microsoft.com/office/drawing/2014/main" id="{2B523158-7B1D-E741-A193-F3B69E14ABC8}"/>
              </a:ext>
            </a:extLst>
          </p:cNvPr>
          <p:cNvSpPr/>
          <p:nvPr userDrawn="1"/>
        </p:nvSpPr>
        <p:spPr>
          <a:xfrm rot="10800000" flipH="1">
            <a:off x="7751206" y="-22883"/>
            <a:ext cx="4469280" cy="6919268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228795"/>
              <a:gd name="connsiteY0" fmla="*/ 6618452 h 6618452"/>
              <a:gd name="connsiteX1" fmla="*/ 3531945 w 4228795"/>
              <a:gd name="connsiteY1" fmla="*/ 0 h 6618452"/>
              <a:gd name="connsiteX2" fmla="*/ 4228795 w 4228795"/>
              <a:gd name="connsiteY2" fmla="*/ 8082 h 6618452"/>
              <a:gd name="connsiteX3" fmla="*/ 3839600 w 4228795"/>
              <a:gd name="connsiteY3" fmla="*/ 6219779 h 6618452"/>
              <a:gd name="connsiteX4" fmla="*/ 0 w 4228795"/>
              <a:gd name="connsiteY4" fmla="*/ 6618452 h 6618452"/>
              <a:gd name="connsiteX0" fmla="*/ 0 w 4090350"/>
              <a:gd name="connsiteY0" fmla="*/ 6618452 h 6618452"/>
              <a:gd name="connsiteX1" fmla="*/ 3531945 w 4090350"/>
              <a:gd name="connsiteY1" fmla="*/ 0 h 6618452"/>
              <a:gd name="connsiteX2" fmla="*/ 4090350 w 4090350"/>
              <a:gd name="connsiteY2" fmla="*/ 211136 h 6618452"/>
              <a:gd name="connsiteX3" fmla="*/ 3839600 w 4090350"/>
              <a:gd name="connsiteY3" fmla="*/ 6219779 h 6618452"/>
              <a:gd name="connsiteX4" fmla="*/ 0 w 4090350"/>
              <a:gd name="connsiteY4" fmla="*/ 6618452 h 6618452"/>
              <a:gd name="connsiteX0" fmla="*/ 0 w 4090350"/>
              <a:gd name="connsiteY0" fmla="*/ 6572304 h 6572304"/>
              <a:gd name="connsiteX1" fmla="*/ 3504256 w 4090350"/>
              <a:gd name="connsiteY1" fmla="*/ 0 h 6572304"/>
              <a:gd name="connsiteX2" fmla="*/ 4090350 w 4090350"/>
              <a:gd name="connsiteY2" fmla="*/ 164988 h 6572304"/>
              <a:gd name="connsiteX3" fmla="*/ 3839600 w 4090350"/>
              <a:gd name="connsiteY3" fmla="*/ 6173631 h 6572304"/>
              <a:gd name="connsiteX4" fmla="*/ 0 w 4090350"/>
              <a:gd name="connsiteY4" fmla="*/ 6572304 h 6572304"/>
              <a:gd name="connsiteX0" fmla="*/ 0 w 4256485"/>
              <a:gd name="connsiteY0" fmla="*/ 6591910 h 6591910"/>
              <a:gd name="connsiteX1" fmla="*/ 3504256 w 4256485"/>
              <a:gd name="connsiteY1" fmla="*/ 19606 h 6591910"/>
              <a:gd name="connsiteX2" fmla="*/ 4256485 w 4256485"/>
              <a:gd name="connsiteY2" fmla="*/ 0 h 6591910"/>
              <a:gd name="connsiteX3" fmla="*/ 3839600 w 4256485"/>
              <a:gd name="connsiteY3" fmla="*/ 6193237 h 6591910"/>
              <a:gd name="connsiteX4" fmla="*/ 0 w 4256485"/>
              <a:gd name="connsiteY4" fmla="*/ 6591910 h 6591910"/>
              <a:gd name="connsiteX0" fmla="*/ 0 w 4256485"/>
              <a:gd name="connsiteY0" fmla="*/ 6599994 h 6599994"/>
              <a:gd name="connsiteX1" fmla="*/ 3504257 w 4256485"/>
              <a:gd name="connsiteY1" fmla="*/ 0 h 6599994"/>
              <a:gd name="connsiteX2" fmla="*/ 4256485 w 4256485"/>
              <a:gd name="connsiteY2" fmla="*/ 8084 h 6599994"/>
              <a:gd name="connsiteX3" fmla="*/ 3839600 w 4256485"/>
              <a:gd name="connsiteY3" fmla="*/ 6201321 h 6599994"/>
              <a:gd name="connsiteX4" fmla="*/ 0 w 4256485"/>
              <a:gd name="connsiteY4" fmla="*/ 6599994 h 6599994"/>
              <a:gd name="connsiteX0" fmla="*/ 0 w 4264165"/>
              <a:gd name="connsiteY0" fmla="*/ 6599994 h 6599994"/>
              <a:gd name="connsiteX1" fmla="*/ 3504257 w 4264165"/>
              <a:gd name="connsiteY1" fmla="*/ 0 h 6599994"/>
              <a:gd name="connsiteX2" fmla="*/ 4256485 w 4264165"/>
              <a:gd name="connsiteY2" fmla="*/ 8084 h 6599994"/>
              <a:gd name="connsiteX3" fmla="*/ 4264165 w 4264165"/>
              <a:gd name="connsiteY3" fmla="*/ 6598198 h 6599994"/>
              <a:gd name="connsiteX4" fmla="*/ 0 w 4264165"/>
              <a:gd name="connsiteY4" fmla="*/ 6599994 h 659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4165" h="6599994">
                <a:moveTo>
                  <a:pt x="0" y="6599994"/>
                </a:moveTo>
                <a:lnTo>
                  <a:pt x="3504257" y="0"/>
                </a:lnTo>
                <a:lnTo>
                  <a:pt x="4256485" y="8084"/>
                </a:lnTo>
                <a:lnTo>
                  <a:pt x="4264165" y="6598198"/>
                </a:lnTo>
                <a:lnTo>
                  <a:pt x="0" y="65999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 dirty="0"/>
          </a:p>
        </p:txBody>
      </p:sp>
      <p:sp>
        <p:nvSpPr>
          <p:cNvPr id="11" name="Parallelogram 53">
            <a:extLst>
              <a:ext uri="{FF2B5EF4-FFF2-40B4-BE49-F238E27FC236}">
                <a16:creationId xmlns:a16="http://schemas.microsoft.com/office/drawing/2014/main" id="{298A8641-8FCD-C44A-BC19-6E4340894021}"/>
              </a:ext>
            </a:extLst>
          </p:cNvPr>
          <p:cNvSpPr/>
          <p:nvPr userDrawn="1"/>
        </p:nvSpPr>
        <p:spPr>
          <a:xfrm rot="10800000" flipH="1" flipV="1">
            <a:off x="6165977" y="-44984"/>
            <a:ext cx="6081008" cy="696626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065" h="4974018">
                <a:moveTo>
                  <a:pt x="0" y="4966583"/>
                </a:moveTo>
                <a:lnTo>
                  <a:pt x="2647627" y="883"/>
                </a:lnTo>
                <a:lnTo>
                  <a:pt x="4343065" y="0"/>
                </a:lnTo>
                <a:cubicBezTo>
                  <a:pt x="4342890" y="1658006"/>
                  <a:pt x="4342714" y="3316012"/>
                  <a:pt x="4342539" y="4974018"/>
                </a:cubicBezTo>
                <a:lnTo>
                  <a:pt x="0" y="4966583"/>
                </a:lnTo>
                <a:close/>
              </a:path>
            </a:pathLst>
          </a:custGeom>
          <a:solidFill>
            <a:schemeClr val="accent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</p:spTree>
    <p:extLst>
      <p:ext uri="{BB962C8B-B14F-4D97-AF65-F5344CB8AC3E}">
        <p14:creationId xmlns:p14="http://schemas.microsoft.com/office/powerpoint/2010/main" val="37348510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lence Cell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009E8E2-FD73-F24F-81A5-259DCF85B8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8826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6393F9-62F9-304F-86B6-43508D1A17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1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3263" y="328325"/>
            <a:ext cx="6143960" cy="614556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94F1605F-690F-EA41-AE2F-529666508517}"/>
              </a:ext>
            </a:extLst>
          </p:cNvPr>
          <p:cNvSpPr/>
          <p:nvPr userDrawn="1"/>
        </p:nvSpPr>
        <p:spPr>
          <a:xfrm>
            <a:off x="1103597" y="2575773"/>
            <a:ext cx="868720" cy="1706459"/>
          </a:xfrm>
          <a:custGeom>
            <a:avLst/>
            <a:gdLst>
              <a:gd name="connsiteX0" fmla="*/ 111431 w 668571"/>
              <a:gd name="connsiteY0" fmla="*/ 0 h 1312961"/>
              <a:gd name="connsiteX1" fmla="*/ 557140 w 668571"/>
              <a:gd name="connsiteY1" fmla="*/ 0 h 1312961"/>
              <a:gd name="connsiteX2" fmla="*/ 668571 w 668571"/>
              <a:gd name="connsiteY2" fmla="*/ 111431 h 1312961"/>
              <a:gd name="connsiteX3" fmla="*/ 668571 w 668571"/>
              <a:gd name="connsiteY3" fmla="*/ 1201530 h 1312961"/>
              <a:gd name="connsiteX4" fmla="*/ 557140 w 668571"/>
              <a:gd name="connsiteY4" fmla="*/ 1312961 h 1312961"/>
              <a:gd name="connsiteX5" fmla="*/ 111431 w 668571"/>
              <a:gd name="connsiteY5" fmla="*/ 1312961 h 1312961"/>
              <a:gd name="connsiteX6" fmla="*/ 0 w 668571"/>
              <a:gd name="connsiteY6" fmla="*/ 1201530 h 1312961"/>
              <a:gd name="connsiteX7" fmla="*/ 0 w 668571"/>
              <a:gd name="connsiteY7" fmla="*/ 111431 h 1312961"/>
              <a:gd name="connsiteX8" fmla="*/ 111431 w 668571"/>
              <a:gd name="connsiteY8" fmla="*/ 0 h 1312961"/>
              <a:gd name="connsiteX9" fmla="*/ 58514 w 668571"/>
              <a:gd name="connsiteY9" fmla="*/ 118039 h 1312961"/>
              <a:gd name="connsiteX10" fmla="*/ 58514 w 668571"/>
              <a:gd name="connsiteY10" fmla="*/ 1141295 h 1312961"/>
              <a:gd name="connsiteX11" fmla="*/ 610057 w 668571"/>
              <a:gd name="connsiteY11" fmla="*/ 1141295 h 1312961"/>
              <a:gd name="connsiteX12" fmla="*/ 610057 w 668571"/>
              <a:gd name="connsiteY12" fmla="*/ 118039 h 1312961"/>
              <a:gd name="connsiteX13" fmla="*/ 58514 w 668571"/>
              <a:gd name="connsiteY13" fmla="*/ 118039 h 1312961"/>
              <a:gd name="connsiteX14" fmla="*/ 334285 w 668571"/>
              <a:gd name="connsiteY14" fmla="*/ 1172700 h 1312961"/>
              <a:gd name="connsiteX15" fmla="*/ 276228 w 668571"/>
              <a:gd name="connsiteY15" fmla="*/ 1230757 h 1312961"/>
              <a:gd name="connsiteX16" fmla="*/ 334285 w 668571"/>
              <a:gd name="connsiteY16" fmla="*/ 1288814 h 1312961"/>
              <a:gd name="connsiteX17" fmla="*/ 392342 w 668571"/>
              <a:gd name="connsiteY17" fmla="*/ 1230757 h 1312961"/>
              <a:gd name="connsiteX18" fmla="*/ 334285 w 668571"/>
              <a:gd name="connsiteY18" fmla="*/ 1172700 h 1312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68571" h="1312961">
                <a:moveTo>
                  <a:pt x="111431" y="0"/>
                </a:moveTo>
                <a:lnTo>
                  <a:pt x="557140" y="0"/>
                </a:lnTo>
                <a:cubicBezTo>
                  <a:pt x="618682" y="0"/>
                  <a:pt x="668571" y="49889"/>
                  <a:pt x="668571" y="111431"/>
                </a:cubicBezTo>
                <a:lnTo>
                  <a:pt x="668571" y="1201530"/>
                </a:lnTo>
                <a:cubicBezTo>
                  <a:pt x="668571" y="1263072"/>
                  <a:pt x="618682" y="1312961"/>
                  <a:pt x="557140" y="1312961"/>
                </a:cubicBezTo>
                <a:lnTo>
                  <a:pt x="111431" y="1312961"/>
                </a:lnTo>
                <a:cubicBezTo>
                  <a:pt x="49889" y="1312961"/>
                  <a:pt x="0" y="1263072"/>
                  <a:pt x="0" y="1201530"/>
                </a:cubicBezTo>
                <a:lnTo>
                  <a:pt x="0" y="111431"/>
                </a:lnTo>
                <a:cubicBezTo>
                  <a:pt x="0" y="49889"/>
                  <a:pt x="49889" y="0"/>
                  <a:pt x="111431" y="0"/>
                </a:cubicBezTo>
                <a:close/>
                <a:moveTo>
                  <a:pt x="58514" y="118039"/>
                </a:moveTo>
                <a:lnTo>
                  <a:pt x="58514" y="1141295"/>
                </a:lnTo>
                <a:lnTo>
                  <a:pt x="610057" y="1141295"/>
                </a:lnTo>
                <a:lnTo>
                  <a:pt x="610057" y="118039"/>
                </a:lnTo>
                <a:lnTo>
                  <a:pt x="58514" y="118039"/>
                </a:lnTo>
                <a:close/>
                <a:moveTo>
                  <a:pt x="334285" y="1172700"/>
                </a:moveTo>
                <a:cubicBezTo>
                  <a:pt x="302221" y="1172700"/>
                  <a:pt x="276228" y="1198693"/>
                  <a:pt x="276228" y="1230757"/>
                </a:cubicBezTo>
                <a:cubicBezTo>
                  <a:pt x="276228" y="1262821"/>
                  <a:pt x="302221" y="1288814"/>
                  <a:pt x="334285" y="1288814"/>
                </a:cubicBezTo>
                <a:cubicBezTo>
                  <a:pt x="366349" y="1288814"/>
                  <a:pt x="392342" y="1262821"/>
                  <a:pt x="392342" y="1230757"/>
                </a:cubicBezTo>
                <a:cubicBezTo>
                  <a:pt x="392342" y="1198693"/>
                  <a:pt x="366349" y="1172700"/>
                  <a:pt x="334285" y="11727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928E6AF-1E38-A64B-BEC1-E37133328D25}"/>
              </a:ext>
            </a:extLst>
          </p:cNvPr>
          <p:cNvSpPr txBox="1">
            <a:spLocks/>
          </p:cNvSpPr>
          <p:nvPr userDrawn="1"/>
        </p:nvSpPr>
        <p:spPr>
          <a:xfrm>
            <a:off x="2619273" y="2491116"/>
            <a:ext cx="6150736" cy="1875768"/>
          </a:xfrm>
          <a:prstGeom prst="rect">
            <a:avLst/>
          </a:prstGeom>
        </p:spPr>
        <p:txBody>
          <a:bodyPr vert="horz" lIns="121856" tIns="60928" rIns="121856" bIns="60928"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rgbClr val="003A78"/>
                </a:solidFill>
                <a:effectLst/>
                <a:uLnTx/>
                <a:uFillTx/>
                <a:latin typeface="+mj-lt"/>
                <a:ea typeface="+mj-ea"/>
                <a:cs typeface="Segoe UI Light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6396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Please silence </a:t>
            </a:r>
            <a:br>
              <a:rPr lang="en-US" sz="6396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</a:br>
            <a:r>
              <a:rPr lang="en-US" sz="6396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cell phones</a:t>
            </a:r>
          </a:p>
        </p:txBody>
      </p:sp>
    </p:spTree>
    <p:extLst>
      <p:ext uri="{BB962C8B-B14F-4D97-AF65-F5344CB8AC3E}">
        <p14:creationId xmlns:p14="http://schemas.microsoft.com/office/powerpoint/2010/main" val="18673650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plore P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arallelogram 53">
            <a:extLst>
              <a:ext uri="{FF2B5EF4-FFF2-40B4-BE49-F238E27FC236}">
                <a16:creationId xmlns:a16="http://schemas.microsoft.com/office/drawing/2014/main" id="{F81D10A2-6548-A247-B1CE-91A23F5CA139}"/>
              </a:ext>
            </a:extLst>
          </p:cNvPr>
          <p:cNvSpPr/>
          <p:nvPr userDrawn="1"/>
        </p:nvSpPr>
        <p:spPr>
          <a:xfrm rot="10800000" flipV="1">
            <a:off x="-102326" y="-38207"/>
            <a:ext cx="4507975" cy="694641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1085" h="6625887">
                <a:moveTo>
                  <a:pt x="0" y="6618452"/>
                </a:moveTo>
                <a:lnTo>
                  <a:pt x="3531945" y="0"/>
                </a:lnTo>
                <a:lnTo>
                  <a:pt x="4228795" y="8082"/>
                </a:lnTo>
                <a:lnTo>
                  <a:pt x="4301085" y="6625887"/>
                </a:lnTo>
                <a:lnTo>
                  <a:pt x="0" y="66184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54" name="Parallelogram 53">
            <a:extLst>
              <a:ext uri="{FF2B5EF4-FFF2-40B4-BE49-F238E27FC236}">
                <a16:creationId xmlns:a16="http://schemas.microsoft.com/office/drawing/2014/main" id="{7ED47A30-94DB-5A42-996E-431E8368B0A5}"/>
              </a:ext>
            </a:extLst>
          </p:cNvPr>
          <p:cNvSpPr/>
          <p:nvPr userDrawn="1"/>
        </p:nvSpPr>
        <p:spPr>
          <a:xfrm rot="10800000">
            <a:off x="-128825" y="-43749"/>
            <a:ext cx="6119702" cy="6965025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700" h="4973135">
                <a:moveTo>
                  <a:pt x="0" y="4965700"/>
                </a:moveTo>
                <a:lnTo>
                  <a:pt x="2647627" y="0"/>
                </a:lnTo>
                <a:lnTo>
                  <a:pt x="4370700" y="12935"/>
                </a:lnTo>
                <a:lnTo>
                  <a:pt x="4301085" y="4973135"/>
                </a:lnTo>
                <a:lnTo>
                  <a:pt x="0" y="4965700"/>
                </a:lnTo>
                <a:close/>
              </a:path>
            </a:pathLst>
          </a:custGeom>
          <a:solidFill>
            <a:schemeClr val="accent4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32" name="Rectangle 31">
            <a:hlinkClick r:id="rId2"/>
          </p:cNvPr>
          <p:cNvSpPr/>
          <p:nvPr userDrawn="1"/>
        </p:nvSpPr>
        <p:spPr>
          <a:xfrm>
            <a:off x="5476565" y="2618060"/>
            <a:ext cx="157485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Free online webinar events </a:t>
            </a:r>
          </a:p>
        </p:txBody>
      </p:sp>
      <p:sp>
        <p:nvSpPr>
          <p:cNvPr id="33" name="Rectangle 32">
            <a:hlinkClick r:id="rId3"/>
          </p:cNvPr>
          <p:cNvSpPr/>
          <p:nvPr userDrawn="1"/>
        </p:nvSpPr>
        <p:spPr>
          <a:xfrm>
            <a:off x="9628472" y="2618060"/>
            <a:ext cx="171327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1-day local training events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hlinkClick r:id="rId4"/>
          </p:cNvPr>
          <p:cNvSpPr/>
          <p:nvPr userDrawn="1"/>
        </p:nvSpPr>
        <p:spPr>
          <a:xfrm>
            <a:off x="7530422" y="2618060"/>
            <a:ext cx="1711810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Local user groups around the world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hlinkClick r:id="rId5"/>
          </p:cNvPr>
          <p:cNvSpPr/>
          <p:nvPr userDrawn="1"/>
        </p:nvSpPr>
        <p:spPr>
          <a:xfrm>
            <a:off x="5367212" y="5443027"/>
            <a:ext cx="1718427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Online special interest user groups </a:t>
            </a:r>
          </a:p>
        </p:txBody>
      </p:sp>
      <p:sp>
        <p:nvSpPr>
          <p:cNvPr id="36" name="Rectangle 35">
            <a:hlinkClick r:id="rId4"/>
          </p:cNvPr>
          <p:cNvSpPr/>
          <p:nvPr userDrawn="1"/>
        </p:nvSpPr>
        <p:spPr>
          <a:xfrm>
            <a:off x="7571140" y="5443027"/>
            <a:ext cx="1567618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Business analytics training </a:t>
            </a:r>
          </a:p>
        </p:txBody>
      </p:sp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7569" y="4177394"/>
            <a:ext cx="1172467" cy="1066156"/>
          </a:xfrm>
          <a:prstGeom prst="rect">
            <a:avLst/>
          </a:prstGeom>
        </p:spPr>
      </p:pic>
      <p:sp>
        <p:nvSpPr>
          <p:cNvPr id="43" name="Rectangle 42">
            <a:hlinkClick r:id="rId4"/>
          </p:cNvPr>
          <p:cNvSpPr/>
          <p:nvPr userDrawn="1"/>
        </p:nvSpPr>
        <p:spPr>
          <a:xfrm>
            <a:off x="9696104" y="5443027"/>
            <a:ext cx="1567618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Get involved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BB9FFB-88AF-E64C-B4E0-EA641AB8483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4361" y="1133867"/>
            <a:ext cx="1509022" cy="1509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5784B1-BDFC-5249-9F39-BB214820C8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377" y="1022500"/>
            <a:ext cx="1722573" cy="1723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591F2-77BA-9241-BB82-B1AD41977EEE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6285" y="1053428"/>
            <a:ext cx="1691738" cy="16921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DC2CF9-117A-EA46-A4B5-24AF40402DC9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8214" y="3815831"/>
            <a:ext cx="1756888" cy="17573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639641-A709-3B49-AA88-99A9F410348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500" y="3878887"/>
            <a:ext cx="1664734" cy="1665168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B4074C3-6F2F-D349-85B5-0850C0A27234}"/>
              </a:ext>
            </a:extLst>
          </p:cNvPr>
          <p:cNvCxnSpPr>
            <a:cxnSpLocks/>
          </p:cNvCxnSpPr>
          <p:nvPr userDrawn="1"/>
        </p:nvCxnSpPr>
        <p:spPr>
          <a:xfrm flipH="1">
            <a:off x="5579115" y="3589305"/>
            <a:ext cx="5909081" cy="0"/>
          </a:xfrm>
          <a:prstGeom prst="line">
            <a:avLst/>
          </a:prstGeom>
          <a:ln w="6350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3"/>
          <p:cNvSpPr txBox="1">
            <a:spLocks/>
          </p:cNvSpPr>
          <p:nvPr userDrawn="1"/>
        </p:nvSpPr>
        <p:spPr>
          <a:xfrm>
            <a:off x="430224" y="558362"/>
            <a:ext cx="3502517" cy="3462641"/>
          </a:xfrm>
          <a:prstGeom prst="rect">
            <a:avLst/>
          </a:prstGeom>
        </p:spPr>
        <p:txBody>
          <a:bodyPr vert="horz" lIns="121856" tIns="60928" rIns="121856" bIns="60928" rtlCol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indent="0" algn="l">
              <a:lnSpc>
                <a:spcPct val="90000"/>
              </a:lnSpc>
              <a:tabLst>
                <a:tab pos="5781669" algn="l"/>
              </a:tabLst>
            </a:pPr>
            <a:r>
              <a:rPr lang="en-US" sz="5330" dirty="0">
                <a:solidFill>
                  <a:schemeClr val="bg2"/>
                </a:solidFill>
              </a:rPr>
              <a:t>Explore everything PASS has to offer </a:t>
            </a:r>
          </a:p>
        </p:txBody>
      </p:sp>
      <p:sp>
        <p:nvSpPr>
          <p:cNvPr id="44" name="Rectangle 43"/>
          <p:cNvSpPr/>
          <p:nvPr userDrawn="1"/>
        </p:nvSpPr>
        <p:spPr>
          <a:xfrm>
            <a:off x="470863" y="3956173"/>
            <a:ext cx="3253774" cy="1346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21856" rtlCol="0" anchor="t"/>
          <a:lstStyle/>
          <a:p>
            <a:pPr marL="0" marR="0" lvl="0" indent="0" algn="l" defTabSz="121852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Free Online Resources </a:t>
            </a:r>
          </a:p>
          <a:p>
            <a:pPr marL="0" marR="0" lvl="0" indent="0" algn="l" defTabSz="121852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Newsletters</a:t>
            </a:r>
          </a:p>
          <a:p>
            <a:pPr marL="0" marR="0" lvl="0" indent="0" algn="l" defTabSz="121852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 err="1">
                <a:solidFill>
                  <a:schemeClr val="bg2"/>
                </a:solidFill>
              </a:rPr>
              <a:t>PASS.org</a:t>
            </a:r>
            <a:endParaRPr lang="en-US" sz="1600" b="1" spc="27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3509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63887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78771C-6637-DB44-AA2C-798BBBCB48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0"/>
            <a:ext cx="12220627" cy="6858000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46990EB-093A-1346-9FA2-EEBCBF0EB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583"/>
          <a:stretch/>
        </p:blipFill>
        <p:spPr>
          <a:xfrm>
            <a:off x="8229977" y="579908"/>
            <a:ext cx="3990652" cy="509034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599" y="1338318"/>
            <a:ext cx="5926002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196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 dirty="0"/>
              <a:t>Title here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6696" y="2276356"/>
            <a:ext cx="5926907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sz="3198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8106" y="-125055"/>
            <a:ext cx="1758209" cy="12239988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69F4E3-9D43-ED46-87D3-2E91BA63C1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9" y="6343806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55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lence Cell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009E8E2-FD73-F24F-81A5-259DCF85B8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8826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6393F9-62F9-304F-86B6-43508D1A17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1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3263" y="328325"/>
            <a:ext cx="6143960" cy="614556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94F1605F-690F-EA41-AE2F-529666508517}"/>
              </a:ext>
            </a:extLst>
          </p:cNvPr>
          <p:cNvSpPr/>
          <p:nvPr userDrawn="1"/>
        </p:nvSpPr>
        <p:spPr>
          <a:xfrm>
            <a:off x="1103597" y="2575772"/>
            <a:ext cx="868721" cy="1706459"/>
          </a:xfrm>
          <a:custGeom>
            <a:avLst/>
            <a:gdLst>
              <a:gd name="connsiteX0" fmla="*/ 111431 w 668571"/>
              <a:gd name="connsiteY0" fmla="*/ 0 h 1312961"/>
              <a:gd name="connsiteX1" fmla="*/ 557140 w 668571"/>
              <a:gd name="connsiteY1" fmla="*/ 0 h 1312961"/>
              <a:gd name="connsiteX2" fmla="*/ 668571 w 668571"/>
              <a:gd name="connsiteY2" fmla="*/ 111431 h 1312961"/>
              <a:gd name="connsiteX3" fmla="*/ 668571 w 668571"/>
              <a:gd name="connsiteY3" fmla="*/ 1201530 h 1312961"/>
              <a:gd name="connsiteX4" fmla="*/ 557140 w 668571"/>
              <a:gd name="connsiteY4" fmla="*/ 1312961 h 1312961"/>
              <a:gd name="connsiteX5" fmla="*/ 111431 w 668571"/>
              <a:gd name="connsiteY5" fmla="*/ 1312961 h 1312961"/>
              <a:gd name="connsiteX6" fmla="*/ 0 w 668571"/>
              <a:gd name="connsiteY6" fmla="*/ 1201530 h 1312961"/>
              <a:gd name="connsiteX7" fmla="*/ 0 w 668571"/>
              <a:gd name="connsiteY7" fmla="*/ 111431 h 1312961"/>
              <a:gd name="connsiteX8" fmla="*/ 111431 w 668571"/>
              <a:gd name="connsiteY8" fmla="*/ 0 h 1312961"/>
              <a:gd name="connsiteX9" fmla="*/ 58514 w 668571"/>
              <a:gd name="connsiteY9" fmla="*/ 118039 h 1312961"/>
              <a:gd name="connsiteX10" fmla="*/ 58514 w 668571"/>
              <a:gd name="connsiteY10" fmla="*/ 1141295 h 1312961"/>
              <a:gd name="connsiteX11" fmla="*/ 610057 w 668571"/>
              <a:gd name="connsiteY11" fmla="*/ 1141295 h 1312961"/>
              <a:gd name="connsiteX12" fmla="*/ 610057 w 668571"/>
              <a:gd name="connsiteY12" fmla="*/ 118039 h 1312961"/>
              <a:gd name="connsiteX13" fmla="*/ 58514 w 668571"/>
              <a:gd name="connsiteY13" fmla="*/ 118039 h 1312961"/>
              <a:gd name="connsiteX14" fmla="*/ 334285 w 668571"/>
              <a:gd name="connsiteY14" fmla="*/ 1172700 h 1312961"/>
              <a:gd name="connsiteX15" fmla="*/ 276228 w 668571"/>
              <a:gd name="connsiteY15" fmla="*/ 1230757 h 1312961"/>
              <a:gd name="connsiteX16" fmla="*/ 334285 w 668571"/>
              <a:gd name="connsiteY16" fmla="*/ 1288814 h 1312961"/>
              <a:gd name="connsiteX17" fmla="*/ 392342 w 668571"/>
              <a:gd name="connsiteY17" fmla="*/ 1230757 h 1312961"/>
              <a:gd name="connsiteX18" fmla="*/ 334285 w 668571"/>
              <a:gd name="connsiteY18" fmla="*/ 1172700 h 1312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68571" h="1312961">
                <a:moveTo>
                  <a:pt x="111431" y="0"/>
                </a:moveTo>
                <a:lnTo>
                  <a:pt x="557140" y="0"/>
                </a:lnTo>
                <a:cubicBezTo>
                  <a:pt x="618682" y="0"/>
                  <a:pt x="668571" y="49889"/>
                  <a:pt x="668571" y="111431"/>
                </a:cubicBezTo>
                <a:lnTo>
                  <a:pt x="668571" y="1201530"/>
                </a:lnTo>
                <a:cubicBezTo>
                  <a:pt x="668571" y="1263072"/>
                  <a:pt x="618682" y="1312961"/>
                  <a:pt x="557140" y="1312961"/>
                </a:cubicBezTo>
                <a:lnTo>
                  <a:pt x="111431" y="1312961"/>
                </a:lnTo>
                <a:cubicBezTo>
                  <a:pt x="49889" y="1312961"/>
                  <a:pt x="0" y="1263072"/>
                  <a:pt x="0" y="1201530"/>
                </a:cubicBezTo>
                <a:lnTo>
                  <a:pt x="0" y="111431"/>
                </a:lnTo>
                <a:cubicBezTo>
                  <a:pt x="0" y="49889"/>
                  <a:pt x="49889" y="0"/>
                  <a:pt x="111431" y="0"/>
                </a:cubicBezTo>
                <a:close/>
                <a:moveTo>
                  <a:pt x="58514" y="118039"/>
                </a:moveTo>
                <a:lnTo>
                  <a:pt x="58514" y="1141295"/>
                </a:lnTo>
                <a:lnTo>
                  <a:pt x="610057" y="1141295"/>
                </a:lnTo>
                <a:lnTo>
                  <a:pt x="610057" y="118039"/>
                </a:lnTo>
                <a:lnTo>
                  <a:pt x="58514" y="118039"/>
                </a:lnTo>
                <a:close/>
                <a:moveTo>
                  <a:pt x="334285" y="1172700"/>
                </a:moveTo>
                <a:cubicBezTo>
                  <a:pt x="302221" y="1172700"/>
                  <a:pt x="276228" y="1198693"/>
                  <a:pt x="276228" y="1230757"/>
                </a:cubicBezTo>
                <a:cubicBezTo>
                  <a:pt x="276228" y="1262821"/>
                  <a:pt x="302221" y="1288814"/>
                  <a:pt x="334285" y="1288814"/>
                </a:cubicBezTo>
                <a:cubicBezTo>
                  <a:pt x="366349" y="1288814"/>
                  <a:pt x="392342" y="1262821"/>
                  <a:pt x="392342" y="1230757"/>
                </a:cubicBezTo>
                <a:cubicBezTo>
                  <a:pt x="392342" y="1198693"/>
                  <a:pt x="366349" y="1172700"/>
                  <a:pt x="334285" y="11727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928E6AF-1E38-A64B-BEC1-E37133328D25}"/>
              </a:ext>
            </a:extLst>
          </p:cNvPr>
          <p:cNvSpPr txBox="1">
            <a:spLocks/>
          </p:cNvSpPr>
          <p:nvPr userDrawn="1"/>
        </p:nvSpPr>
        <p:spPr>
          <a:xfrm>
            <a:off x="2619273" y="2491116"/>
            <a:ext cx="6150737" cy="1875768"/>
          </a:xfrm>
          <a:prstGeom prst="rect">
            <a:avLst/>
          </a:prstGeom>
        </p:spPr>
        <p:txBody>
          <a:bodyPr vert="horz" lIns="121888" tIns="60944" rIns="121888" bIns="60944"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rgbClr val="003A78"/>
                </a:solidFill>
                <a:effectLst/>
                <a:uLnTx/>
                <a:uFillTx/>
                <a:latin typeface="+mj-lt"/>
                <a:ea typeface="+mj-ea"/>
                <a:cs typeface="Segoe UI Light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Please silence </a:t>
            </a:r>
            <a:b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</a:br>
            <a: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cell phones</a:t>
            </a:r>
          </a:p>
        </p:txBody>
      </p:sp>
    </p:spTree>
    <p:extLst>
      <p:ext uri="{BB962C8B-B14F-4D97-AF65-F5344CB8AC3E}">
        <p14:creationId xmlns:p14="http://schemas.microsoft.com/office/powerpoint/2010/main" val="31697366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5232" y="-34073"/>
            <a:ext cx="6631673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352" y="3307383"/>
            <a:ext cx="4330240" cy="627904"/>
          </a:xfrm>
        </p:spPr>
        <p:txBody>
          <a:bodyPr anchor="b"/>
          <a:lstStyle>
            <a:lvl1pPr algn="l">
              <a:defRPr sz="4265"/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582" y="3926056"/>
            <a:ext cx="4329572" cy="540913"/>
          </a:xfrm>
        </p:spPr>
        <p:txBody>
          <a:bodyPr/>
          <a:lstStyle>
            <a:lvl1pPr marL="0" marR="0" indent="0" algn="l" defTabSz="6092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5" b="0" i="0" u="none" strike="noStrike" kern="1200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7320" y="1514756"/>
            <a:ext cx="3928477" cy="358448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5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352" y="859692"/>
            <a:ext cx="1923550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 dirty="0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7320" y="1873835"/>
            <a:ext cx="3928477" cy="792684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7320" y="3008431"/>
            <a:ext cx="3928477" cy="358448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5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7320" y="3367510"/>
            <a:ext cx="3928477" cy="792684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7320" y="4480060"/>
            <a:ext cx="3928477" cy="358448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5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7320" y="4839139"/>
            <a:ext cx="3928477" cy="792684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5746" y="4645547"/>
            <a:ext cx="1159631" cy="349251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 dirty="0">
                <a:solidFill>
                  <a:schemeClr val="accent1"/>
                </a:solidFill>
              </a:rPr>
              <a:t>/</a:t>
            </a:r>
            <a:r>
              <a:rPr lang="en-US" sz="1466" dirty="0" err="1">
                <a:solidFill>
                  <a:schemeClr val="accent1"/>
                </a:solidFill>
              </a:rPr>
              <a:t>yourname</a:t>
            </a:r>
            <a:endParaRPr lang="en-US" sz="1466" dirty="0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031" y="5158386"/>
            <a:ext cx="1379851" cy="349251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>
                <a:solidFill>
                  <a:schemeClr val="accent1"/>
                </a:solidFill>
              </a:rPr>
              <a:t>@</a:t>
            </a:r>
            <a:r>
              <a:rPr lang="en-US" sz="1466" dirty="0" err="1">
                <a:solidFill>
                  <a:schemeClr val="accent1"/>
                </a:solidFill>
              </a:rPr>
              <a:t>yourhandle</a:t>
            </a:r>
            <a:endParaRPr lang="en-US" sz="1466" dirty="0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475" y="5658003"/>
            <a:ext cx="1159631" cy="349251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 dirty="0" err="1">
                <a:solidFill>
                  <a:schemeClr val="accent1"/>
                </a:solidFill>
              </a:rPr>
              <a:t>yourname</a:t>
            </a:r>
            <a:endParaRPr lang="en-US" sz="1466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1725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742271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A1720C6-9EC5-5B49-BD0B-1B3A05E33222}"/>
              </a:ext>
            </a:extLst>
          </p:cNvPr>
          <p:cNvGrpSpPr/>
          <p:nvPr userDrawn="1"/>
        </p:nvGrpSpPr>
        <p:grpSpPr>
          <a:xfrm>
            <a:off x="-263732" y="5341257"/>
            <a:ext cx="1473731" cy="1497392"/>
            <a:chOff x="-304882" y="3583735"/>
            <a:chExt cx="1397665" cy="1419734"/>
          </a:xfrm>
        </p:grpSpPr>
        <p:sp>
          <p:nvSpPr>
            <p:cNvPr id="10" name="Parallelogram 3">
              <a:extLst>
                <a:ext uri="{FF2B5EF4-FFF2-40B4-BE49-F238E27FC236}">
                  <a16:creationId xmlns:a16="http://schemas.microsoft.com/office/drawing/2014/main" id="{1F4DF1DE-806D-CE4D-A08F-B90FEC93E896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11" name="Parallelogram 3">
              <a:extLst>
                <a:ext uri="{FF2B5EF4-FFF2-40B4-BE49-F238E27FC236}">
                  <a16:creationId xmlns:a16="http://schemas.microsoft.com/office/drawing/2014/main" id="{BBB81A52-1DCC-8641-8DC8-9BF37FB7CE8E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12" name="Parallelogram 3">
              <a:extLst>
                <a:ext uri="{FF2B5EF4-FFF2-40B4-BE49-F238E27FC236}">
                  <a16:creationId xmlns:a16="http://schemas.microsoft.com/office/drawing/2014/main" id="{62ACCD8A-764D-7247-B2AF-F4D83EA3A4E3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</p:grp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29260" y="2586608"/>
            <a:ext cx="10986871" cy="2619183"/>
          </a:xfrm>
        </p:spPr>
        <p:txBody>
          <a:bodyPr>
            <a:noAutofit/>
          </a:bodyPr>
          <a:lstStyle>
            <a:lvl1pPr marL="308863" marR="0" indent="-308863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8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429260" y="1212332"/>
            <a:ext cx="10986871" cy="572792"/>
          </a:xfrm>
        </p:spPr>
        <p:txBody>
          <a:bodyPr>
            <a:noAutofit/>
          </a:bodyPr>
          <a:lstStyle>
            <a:lvl1pPr marL="0" marR="0" indent="0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665">
                <a:solidFill>
                  <a:schemeClr val="tx1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0F789D-0EB1-3543-B743-434CD290F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8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1826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Titles are set 36pt Segoe 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29259" y="2006857"/>
            <a:ext cx="11012265" cy="597807"/>
          </a:xfrm>
        </p:spPr>
        <p:txBody>
          <a:bodyPr anchor="b"/>
          <a:lstStyle>
            <a:lvl1pPr marL="0" indent="0">
              <a:buNone/>
              <a:defRPr sz="3731" b="0" i="0">
                <a:solidFill>
                  <a:schemeClr val="accent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One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29259" y="2602706"/>
            <a:ext cx="11012265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29259" y="3381896"/>
            <a:ext cx="11012265" cy="597807"/>
          </a:xfrm>
        </p:spPr>
        <p:txBody>
          <a:bodyPr anchor="b"/>
          <a:lstStyle>
            <a:lvl1pPr marL="0" indent="0">
              <a:buNone/>
              <a:defRPr sz="2665" b="0" i="0">
                <a:solidFill>
                  <a:schemeClr val="tx1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Two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29259" y="3977746"/>
            <a:ext cx="11012265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29259" y="4720265"/>
            <a:ext cx="11012265" cy="597807"/>
          </a:xfrm>
        </p:spPr>
        <p:txBody>
          <a:bodyPr anchor="b"/>
          <a:lstStyle>
            <a:lvl1pPr marL="0" indent="0">
              <a:buNone/>
              <a:defRPr sz="1865" b="1" i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THREE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29259" y="5316116"/>
            <a:ext cx="11012265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</p:spTree>
    <p:extLst>
      <p:ext uri="{BB962C8B-B14F-4D97-AF65-F5344CB8AC3E}">
        <p14:creationId xmlns:p14="http://schemas.microsoft.com/office/powerpoint/2010/main" val="14833101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493103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21604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493102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59733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65F210F2-521B-6741-B975-50EF2D4EC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C6336D19-C3A6-B54B-B7DA-6CC247A3B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603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5F626A8B-0B08-5A4E-AAA8-5CC160150B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3228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736DCF7-76FB-D641-9BC4-BEA06A076A3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3227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7" name="Text Placeholder 30">
            <a:extLst>
              <a:ext uri="{FF2B5EF4-FFF2-40B4-BE49-F238E27FC236}">
                <a16:creationId xmlns:a16="http://schemas.microsoft.com/office/drawing/2014/main" id="{9030E0D3-B5C3-8F43-B31B-2885A9BCA2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64847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9B6C99B5-835B-5B44-9225-15F0E3BE23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64846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5826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29260" y="1774841"/>
            <a:ext cx="10969943" cy="4380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665">
                <a:solidFill>
                  <a:schemeClr val="tx1"/>
                </a:solidFill>
                <a:latin typeface="Consolas"/>
                <a:cs typeface="Consolas"/>
              </a:defRPr>
            </a:lvl1pPr>
            <a:lvl2pPr marL="0" indent="0">
              <a:buClr>
                <a:schemeClr val="accent3"/>
              </a:buClr>
              <a:buFontTx/>
              <a:buNone/>
              <a:defRPr sz="2398">
                <a:solidFill>
                  <a:schemeClr val="tx1"/>
                </a:solidFill>
                <a:latin typeface="Consolas"/>
                <a:cs typeface="Consolas"/>
              </a:defRPr>
            </a:lvl2pPr>
            <a:lvl3pPr marL="393484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3pPr>
            <a:lvl4pPr marL="772159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4pPr>
            <a:lvl5pPr marL="1127564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77362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ssion Evalu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lelogram 53">
            <a:extLst>
              <a:ext uri="{FF2B5EF4-FFF2-40B4-BE49-F238E27FC236}">
                <a16:creationId xmlns:a16="http://schemas.microsoft.com/office/drawing/2014/main" id="{32A8089A-D851-8744-9AB8-67F8B98AC1AD}"/>
              </a:ext>
            </a:extLst>
          </p:cNvPr>
          <p:cNvSpPr/>
          <p:nvPr userDrawn="1"/>
        </p:nvSpPr>
        <p:spPr>
          <a:xfrm rot="10800000">
            <a:off x="-39023" y="-17007"/>
            <a:ext cx="4866323" cy="6920872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301085"/>
              <a:gd name="connsiteY0" fmla="*/ 6610370 h 6617805"/>
              <a:gd name="connsiteX1" fmla="*/ 3108096 w 4301085"/>
              <a:gd name="connsiteY1" fmla="*/ 784062 h 6617805"/>
              <a:gd name="connsiteX2" fmla="*/ 4228795 w 4301085"/>
              <a:gd name="connsiteY2" fmla="*/ 0 h 6617805"/>
              <a:gd name="connsiteX3" fmla="*/ 4301085 w 4301085"/>
              <a:gd name="connsiteY3" fmla="*/ 6617805 h 6617805"/>
              <a:gd name="connsiteX4" fmla="*/ 0 w 4301085"/>
              <a:gd name="connsiteY4" fmla="*/ 6610370 h 6617805"/>
              <a:gd name="connsiteX0" fmla="*/ 0 w 4301085"/>
              <a:gd name="connsiteY0" fmla="*/ 5826308 h 5833743"/>
              <a:gd name="connsiteX1" fmla="*/ 3108096 w 4301085"/>
              <a:gd name="connsiteY1" fmla="*/ 0 h 5833743"/>
              <a:gd name="connsiteX2" fmla="*/ 4107696 w 4301085"/>
              <a:gd name="connsiteY2" fmla="*/ 64163 h 5833743"/>
              <a:gd name="connsiteX3" fmla="*/ 4301085 w 4301085"/>
              <a:gd name="connsiteY3" fmla="*/ 5833743 h 5833743"/>
              <a:gd name="connsiteX4" fmla="*/ 0 w 4301085"/>
              <a:gd name="connsiteY4" fmla="*/ 5826308 h 5833743"/>
              <a:gd name="connsiteX0" fmla="*/ 0 w 4301085"/>
              <a:gd name="connsiteY0" fmla="*/ 5854348 h 5861783"/>
              <a:gd name="connsiteX1" fmla="*/ 3125396 w 4301085"/>
              <a:gd name="connsiteY1" fmla="*/ 0 h 5861783"/>
              <a:gd name="connsiteX2" fmla="*/ 4107696 w 4301085"/>
              <a:gd name="connsiteY2" fmla="*/ 92203 h 5861783"/>
              <a:gd name="connsiteX3" fmla="*/ 4301085 w 4301085"/>
              <a:gd name="connsiteY3" fmla="*/ 5861783 h 5861783"/>
              <a:gd name="connsiteX4" fmla="*/ 0 w 4301085"/>
              <a:gd name="connsiteY4" fmla="*/ 5854348 h 5861783"/>
              <a:gd name="connsiteX0" fmla="*/ 0 w 4107696"/>
              <a:gd name="connsiteY0" fmla="*/ 5854348 h 5854348"/>
              <a:gd name="connsiteX1" fmla="*/ 3125396 w 4107696"/>
              <a:gd name="connsiteY1" fmla="*/ 0 h 5854348"/>
              <a:gd name="connsiteX2" fmla="*/ 4107696 w 4107696"/>
              <a:gd name="connsiteY2" fmla="*/ 92203 h 5854348"/>
              <a:gd name="connsiteX3" fmla="*/ 3678287 w 4107696"/>
              <a:gd name="connsiteY3" fmla="*/ 4522849 h 5854348"/>
              <a:gd name="connsiteX4" fmla="*/ 0 w 4107696"/>
              <a:gd name="connsiteY4" fmla="*/ 5854348 h 5854348"/>
              <a:gd name="connsiteX0" fmla="*/ 0 w 3519497"/>
              <a:gd name="connsiteY0" fmla="*/ 4767779 h 4767779"/>
              <a:gd name="connsiteX1" fmla="*/ 2537197 w 3519497"/>
              <a:gd name="connsiteY1" fmla="*/ 0 h 4767779"/>
              <a:gd name="connsiteX2" fmla="*/ 3519497 w 3519497"/>
              <a:gd name="connsiteY2" fmla="*/ 92203 h 4767779"/>
              <a:gd name="connsiteX3" fmla="*/ 3090088 w 3519497"/>
              <a:gd name="connsiteY3" fmla="*/ 4522849 h 4767779"/>
              <a:gd name="connsiteX4" fmla="*/ 0 w 3519497"/>
              <a:gd name="connsiteY4" fmla="*/ 4767779 h 4767779"/>
              <a:gd name="connsiteX0" fmla="*/ 0 w 3522587"/>
              <a:gd name="connsiteY0" fmla="*/ 4767779 h 4767779"/>
              <a:gd name="connsiteX1" fmla="*/ 2537197 w 3522587"/>
              <a:gd name="connsiteY1" fmla="*/ 0 h 4767779"/>
              <a:gd name="connsiteX2" fmla="*/ 3519497 w 3522587"/>
              <a:gd name="connsiteY2" fmla="*/ 92203 h 4767779"/>
              <a:gd name="connsiteX3" fmla="*/ 3522587 w 3522587"/>
              <a:gd name="connsiteY3" fmla="*/ 4677072 h 4767779"/>
              <a:gd name="connsiteX4" fmla="*/ 0 w 3522587"/>
              <a:gd name="connsiteY4" fmla="*/ 4767779 h 4767779"/>
              <a:gd name="connsiteX0" fmla="*/ 0 w 3657897"/>
              <a:gd name="connsiteY0" fmla="*/ 4767779 h 4767779"/>
              <a:gd name="connsiteX1" fmla="*/ 2537197 w 3657897"/>
              <a:gd name="connsiteY1" fmla="*/ 0 h 4767779"/>
              <a:gd name="connsiteX2" fmla="*/ 3657897 w 3657897"/>
              <a:gd name="connsiteY2" fmla="*/ 8082 h 4767779"/>
              <a:gd name="connsiteX3" fmla="*/ 3522587 w 3657897"/>
              <a:gd name="connsiteY3" fmla="*/ 4677072 h 4767779"/>
              <a:gd name="connsiteX4" fmla="*/ 0 w 3657897"/>
              <a:gd name="connsiteY4" fmla="*/ 4767779 h 4767779"/>
              <a:gd name="connsiteX0" fmla="*/ 0 w 3669637"/>
              <a:gd name="connsiteY0" fmla="*/ 4767779 h 4789234"/>
              <a:gd name="connsiteX1" fmla="*/ 2537197 w 3669637"/>
              <a:gd name="connsiteY1" fmla="*/ 0 h 4789234"/>
              <a:gd name="connsiteX2" fmla="*/ 3657897 w 3669637"/>
              <a:gd name="connsiteY2" fmla="*/ 8082 h 4789234"/>
              <a:gd name="connsiteX3" fmla="*/ 3669637 w 3669637"/>
              <a:gd name="connsiteY3" fmla="*/ 4789234 h 4789234"/>
              <a:gd name="connsiteX4" fmla="*/ 0 w 3669637"/>
              <a:gd name="connsiteY4" fmla="*/ 4767779 h 4789234"/>
              <a:gd name="connsiteX0" fmla="*/ 0 w 4318385"/>
              <a:gd name="connsiteY0" fmla="*/ 4767779 h 4775214"/>
              <a:gd name="connsiteX1" fmla="*/ 2537197 w 4318385"/>
              <a:gd name="connsiteY1" fmla="*/ 0 h 4775214"/>
              <a:gd name="connsiteX2" fmla="*/ 3657897 w 4318385"/>
              <a:gd name="connsiteY2" fmla="*/ 8082 h 4775214"/>
              <a:gd name="connsiteX3" fmla="*/ 4318385 w 4318385"/>
              <a:gd name="connsiteY3" fmla="*/ 4775214 h 4775214"/>
              <a:gd name="connsiteX4" fmla="*/ 0 w 4318385"/>
              <a:gd name="connsiteY4" fmla="*/ 4767779 h 4775214"/>
              <a:gd name="connsiteX0" fmla="*/ 0 w 4324670"/>
              <a:gd name="connsiteY0" fmla="*/ 4767779 h 4775214"/>
              <a:gd name="connsiteX1" fmla="*/ 2537197 w 4324670"/>
              <a:gd name="connsiteY1" fmla="*/ 0 h 4775214"/>
              <a:gd name="connsiteX2" fmla="*/ 4323945 w 4324670"/>
              <a:gd name="connsiteY2" fmla="*/ 8082 h 4775214"/>
              <a:gd name="connsiteX3" fmla="*/ 4318385 w 4324670"/>
              <a:gd name="connsiteY3" fmla="*/ 4775214 h 4775214"/>
              <a:gd name="connsiteX4" fmla="*/ 0 w 4324670"/>
              <a:gd name="connsiteY4" fmla="*/ 4767779 h 4775214"/>
              <a:gd name="connsiteX0" fmla="*/ 0 w 4323955"/>
              <a:gd name="connsiteY0" fmla="*/ 4767779 h 4767779"/>
              <a:gd name="connsiteX1" fmla="*/ 2537197 w 4323955"/>
              <a:gd name="connsiteY1" fmla="*/ 0 h 4767779"/>
              <a:gd name="connsiteX2" fmla="*/ 4323945 w 4323955"/>
              <a:gd name="connsiteY2" fmla="*/ 8082 h 4767779"/>
              <a:gd name="connsiteX3" fmla="*/ 3190127 w 4323955"/>
              <a:gd name="connsiteY3" fmla="*/ 4380209 h 4767779"/>
              <a:gd name="connsiteX4" fmla="*/ 0 w 4323955"/>
              <a:gd name="connsiteY4" fmla="*/ 4767779 h 4767779"/>
              <a:gd name="connsiteX0" fmla="*/ 0 w 3944865"/>
              <a:gd name="connsiteY0" fmla="*/ 4767779 h 4767779"/>
              <a:gd name="connsiteX1" fmla="*/ 2537197 w 3944865"/>
              <a:gd name="connsiteY1" fmla="*/ 0 h 4767779"/>
              <a:gd name="connsiteX2" fmla="*/ 3944850 w 3944865"/>
              <a:gd name="connsiteY2" fmla="*/ 183640 h 4767779"/>
              <a:gd name="connsiteX3" fmla="*/ 3190127 w 3944865"/>
              <a:gd name="connsiteY3" fmla="*/ 4380209 h 4767779"/>
              <a:gd name="connsiteX4" fmla="*/ 0 w 3944865"/>
              <a:gd name="connsiteY4" fmla="*/ 4767779 h 4767779"/>
              <a:gd name="connsiteX0" fmla="*/ 0 w 4137864"/>
              <a:gd name="connsiteY0" fmla="*/ 4767779 h 4775214"/>
              <a:gd name="connsiteX1" fmla="*/ 2537197 w 4137864"/>
              <a:gd name="connsiteY1" fmla="*/ 0 h 4775214"/>
              <a:gd name="connsiteX2" fmla="*/ 3944850 w 4137864"/>
              <a:gd name="connsiteY2" fmla="*/ 183640 h 4775214"/>
              <a:gd name="connsiteX3" fmla="*/ 4137864 w 4137864"/>
              <a:gd name="connsiteY3" fmla="*/ 4775214 h 4775214"/>
              <a:gd name="connsiteX4" fmla="*/ 0 w 4137864"/>
              <a:gd name="connsiteY4" fmla="*/ 4767779 h 4775214"/>
              <a:gd name="connsiteX0" fmla="*/ 0 w 4144149"/>
              <a:gd name="connsiteY0" fmla="*/ 4767779 h 4775214"/>
              <a:gd name="connsiteX1" fmla="*/ 2537197 w 4144149"/>
              <a:gd name="connsiteY1" fmla="*/ 0 h 4775214"/>
              <a:gd name="connsiteX2" fmla="*/ 4143424 w 4144149"/>
              <a:gd name="connsiteY2" fmla="*/ 768 h 4775214"/>
              <a:gd name="connsiteX3" fmla="*/ 4137864 w 4144149"/>
              <a:gd name="connsiteY3" fmla="*/ 4775214 h 4775214"/>
              <a:gd name="connsiteX4" fmla="*/ 0 w 4144149"/>
              <a:gd name="connsiteY4" fmla="*/ 4767779 h 4775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4149" h="4775214">
                <a:moveTo>
                  <a:pt x="0" y="4767779"/>
                </a:moveTo>
                <a:lnTo>
                  <a:pt x="2537197" y="0"/>
                </a:lnTo>
                <a:lnTo>
                  <a:pt x="4143424" y="768"/>
                </a:lnTo>
                <a:cubicBezTo>
                  <a:pt x="4147337" y="1594485"/>
                  <a:pt x="4133951" y="3181497"/>
                  <a:pt x="4137864" y="4775214"/>
                </a:cubicBezTo>
                <a:lnTo>
                  <a:pt x="0" y="47677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5" name="Parallelogram 53">
            <a:extLst>
              <a:ext uri="{FF2B5EF4-FFF2-40B4-BE49-F238E27FC236}">
                <a16:creationId xmlns:a16="http://schemas.microsoft.com/office/drawing/2014/main" id="{8B7216CF-728B-874F-9E95-1465636A1AB7}"/>
              </a:ext>
            </a:extLst>
          </p:cNvPr>
          <p:cNvSpPr/>
          <p:nvPr userDrawn="1"/>
        </p:nvSpPr>
        <p:spPr>
          <a:xfrm rot="10800000" flipV="1">
            <a:off x="-71448" y="-65556"/>
            <a:ext cx="6416019" cy="6987731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040475"/>
              <a:gd name="connsiteY0" fmla="*/ 4362242 h 4973135"/>
              <a:gd name="connsiteX1" fmla="*/ 2317402 w 4040475"/>
              <a:gd name="connsiteY1" fmla="*/ 0 h 4973135"/>
              <a:gd name="connsiteX2" fmla="*/ 4040475 w 4040475"/>
              <a:gd name="connsiteY2" fmla="*/ 12935 h 4973135"/>
              <a:gd name="connsiteX3" fmla="*/ 3970860 w 4040475"/>
              <a:gd name="connsiteY3" fmla="*/ 4973135 h 4973135"/>
              <a:gd name="connsiteX4" fmla="*/ 0 w 4040475"/>
              <a:gd name="connsiteY4" fmla="*/ 4362242 h 4973135"/>
              <a:gd name="connsiteX0" fmla="*/ 0 w 4053425"/>
              <a:gd name="connsiteY0" fmla="*/ 4383232 h 4973135"/>
              <a:gd name="connsiteX1" fmla="*/ 2330352 w 4053425"/>
              <a:gd name="connsiteY1" fmla="*/ 0 h 4973135"/>
              <a:gd name="connsiteX2" fmla="*/ 4053425 w 4053425"/>
              <a:gd name="connsiteY2" fmla="*/ 12935 h 4973135"/>
              <a:gd name="connsiteX3" fmla="*/ 3983810 w 4053425"/>
              <a:gd name="connsiteY3" fmla="*/ 4973135 h 4973135"/>
              <a:gd name="connsiteX4" fmla="*/ 0 w 4053425"/>
              <a:gd name="connsiteY4" fmla="*/ 4383232 h 4973135"/>
              <a:gd name="connsiteX0" fmla="*/ 0 w 4053425"/>
              <a:gd name="connsiteY0" fmla="*/ 4383232 h 4383232"/>
              <a:gd name="connsiteX1" fmla="*/ 2330352 w 4053425"/>
              <a:gd name="connsiteY1" fmla="*/ 0 h 4383232"/>
              <a:gd name="connsiteX2" fmla="*/ 4053425 w 4053425"/>
              <a:gd name="connsiteY2" fmla="*/ 12935 h 4383232"/>
              <a:gd name="connsiteX3" fmla="*/ 3815461 w 4053425"/>
              <a:gd name="connsiteY3" fmla="*/ 4296212 h 4383232"/>
              <a:gd name="connsiteX4" fmla="*/ 0 w 4053425"/>
              <a:gd name="connsiteY4" fmla="*/ 4383232 h 4383232"/>
              <a:gd name="connsiteX0" fmla="*/ 0 w 4053425"/>
              <a:gd name="connsiteY0" fmla="*/ 4383232 h 4385419"/>
              <a:gd name="connsiteX1" fmla="*/ 2330352 w 4053425"/>
              <a:gd name="connsiteY1" fmla="*/ 0 h 4385419"/>
              <a:gd name="connsiteX2" fmla="*/ 4053425 w 4053425"/>
              <a:gd name="connsiteY2" fmla="*/ 12935 h 4385419"/>
              <a:gd name="connsiteX3" fmla="*/ 3996761 w 4053425"/>
              <a:gd name="connsiteY3" fmla="*/ 4385419 h 4385419"/>
              <a:gd name="connsiteX4" fmla="*/ 0 w 4053425"/>
              <a:gd name="connsiteY4" fmla="*/ 4383232 h 4385419"/>
              <a:gd name="connsiteX0" fmla="*/ 0 w 4053425"/>
              <a:gd name="connsiteY0" fmla="*/ 4370297 h 4372484"/>
              <a:gd name="connsiteX1" fmla="*/ 1909478 w 4053425"/>
              <a:gd name="connsiteY1" fmla="*/ 784680 h 4372484"/>
              <a:gd name="connsiteX2" fmla="*/ 4053425 w 4053425"/>
              <a:gd name="connsiteY2" fmla="*/ 0 h 4372484"/>
              <a:gd name="connsiteX3" fmla="*/ 3996761 w 4053425"/>
              <a:gd name="connsiteY3" fmla="*/ 4372484 h 4372484"/>
              <a:gd name="connsiteX4" fmla="*/ 0 w 4053425"/>
              <a:gd name="connsiteY4" fmla="*/ 4370297 h 4372484"/>
              <a:gd name="connsiteX0" fmla="*/ 0 w 3996761"/>
              <a:gd name="connsiteY0" fmla="*/ 3585617 h 3587804"/>
              <a:gd name="connsiteX1" fmla="*/ 1909478 w 3996761"/>
              <a:gd name="connsiteY1" fmla="*/ 0 h 3587804"/>
              <a:gd name="connsiteX2" fmla="*/ 3749100 w 3996761"/>
              <a:gd name="connsiteY2" fmla="*/ 207091 h 3587804"/>
              <a:gd name="connsiteX3" fmla="*/ 3996761 w 3996761"/>
              <a:gd name="connsiteY3" fmla="*/ 3587804 h 3587804"/>
              <a:gd name="connsiteX4" fmla="*/ 0 w 3996761"/>
              <a:gd name="connsiteY4" fmla="*/ 3585617 h 3587804"/>
              <a:gd name="connsiteX0" fmla="*/ 0 w 3750711"/>
              <a:gd name="connsiteY0" fmla="*/ 3585617 h 3585617"/>
              <a:gd name="connsiteX1" fmla="*/ 1909478 w 3750711"/>
              <a:gd name="connsiteY1" fmla="*/ 0 h 3585617"/>
              <a:gd name="connsiteX2" fmla="*/ 3749100 w 3750711"/>
              <a:gd name="connsiteY2" fmla="*/ 207091 h 3585617"/>
              <a:gd name="connsiteX3" fmla="*/ 3750711 w 3750711"/>
              <a:gd name="connsiteY3" fmla="*/ 3461865 h 3585617"/>
              <a:gd name="connsiteX4" fmla="*/ 0 w 3750711"/>
              <a:gd name="connsiteY4" fmla="*/ 3585617 h 3585617"/>
              <a:gd name="connsiteX0" fmla="*/ 0 w 4001625"/>
              <a:gd name="connsiteY0" fmla="*/ 3585617 h 3585617"/>
              <a:gd name="connsiteX1" fmla="*/ 1909478 w 4001625"/>
              <a:gd name="connsiteY1" fmla="*/ 0 h 3585617"/>
              <a:gd name="connsiteX2" fmla="*/ 4001625 w 4001625"/>
              <a:gd name="connsiteY2" fmla="*/ 2440 h 3585617"/>
              <a:gd name="connsiteX3" fmla="*/ 3750711 w 4001625"/>
              <a:gd name="connsiteY3" fmla="*/ 3461865 h 3585617"/>
              <a:gd name="connsiteX4" fmla="*/ 0 w 4001625"/>
              <a:gd name="connsiteY4" fmla="*/ 3585617 h 3585617"/>
              <a:gd name="connsiteX0" fmla="*/ 0 w 4001625"/>
              <a:gd name="connsiteY0" fmla="*/ 3585617 h 3598299"/>
              <a:gd name="connsiteX1" fmla="*/ 1909478 w 4001625"/>
              <a:gd name="connsiteY1" fmla="*/ 0 h 3598299"/>
              <a:gd name="connsiteX2" fmla="*/ 4001625 w 4001625"/>
              <a:gd name="connsiteY2" fmla="*/ 2440 h 3598299"/>
              <a:gd name="connsiteX3" fmla="*/ 3990286 w 4001625"/>
              <a:gd name="connsiteY3" fmla="*/ 3598299 h 3598299"/>
              <a:gd name="connsiteX4" fmla="*/ 0 w 4001625"/>
              <a:gd name="connsiteY4" fmla="*/ 3585617 h 3598299"/>
              <a:gd name="connsiteX0" fmla="*/ 0 w 4280050"/>
              <a:gd name="connsiteY0" fmla="*/ 3585617 h 3598299"/>
              <a:gd name="connsiteX1" fmla="*/ 1909478 w 4280050"/>
              <a:gd name="connsiteY1" fmla="*/ 0 h 3598299"/>
              <a:gd name="connsiteX2" fmla="*/ 4280050 w 4280050"/>
              <a:gd name="connsiteY2" fmla="*/ 12935 h 3598299"/>
              <a:gd name="connsiteX3" fmla="*/ 3990286 w 4280050"/>
              <a:gd name="connsiteY3" fmla="*/ 3598299 h 3598299"/>
              <a:gd name="connsiteX4" fmla="*/ 0 w 4280050"/>
              <a:gd name="connsiteY4" fmla="*/ 3585617 h 3598299"/>
              <a:gd name="connsiteX0" fmla="*/ 0 w 4282594"/>
              <a:gd name="connsiteY0" fmla="*/ 3585617 h 3614041"/>
              <a:gd name="connsiteX1" fmla="*/ 1909478 w 4282594"/>
              <a:gd name="connsiteY1" fmla="*/ 0 h 3614041"/>
              <a:gd name="connsiteX2" fmla="*/ 4280050 w 4282594"/>
              <a:gd name="connsiteY2" fmla="*/ 12935 h 3614041"/>
              <a:gd name="connsiteX3" fmla="*/ 4281661 w 4282594"/>
              <a:gd name="connsiteY3" fmla="*/ 3614041 h 3614041"/>
              <a:gd name="connsiteX4" fmla="*/ 0 w 4282594"/>
              <a:gd name="connsiteY4" fmla="*/ 3585617 h 3614041"/>
              <a:gd name="connsiteX0" fmla="*/ 0 w 4281685"/>
              <a:gd name="connsiteY0" fmla="*/ 3585617 h 3614041"/>
              <a:gd name="connsiteX1" fmla="*/ 1909478 w 4281685"/>
              <a:gd name="connsiteY1" fmla="*/ 0 h 3614041"/>
              <a:gd name="connsiteX2" fmla="*/ 3854390 w 4281685"/>
              <a:gd name="connsiteY2" fmla="*/ 188155 h 3614041"/>
              <a:gd name="connsiteX3" fmla="*/ 4281661 w 4281685"/>
              <a:gd name="connsiteY3" fmla="*/ 3614041 h 3614041"/>
              <a:gd name="connsiteX4" fmla="*/ 0 w 4281685"/>
              <a:gd name="connsiteY4" fmla="*/ 3585617 h 3614041"/>
              <a:gd name="connsiteX0" fmla="*/ 0 w 3964194"/>
              <a:gd name="connsiteY0" fmla="*/ 3585617 h 3585617"/>
              <a:gd name="connsiteX1" fmla="*/ 1909478 w 3964194"/>
              <a:gd name="connsiteY1" fmla="*/ 0 h 3585617"/>
              <a:gd name="connsiteX2" fmla="*/ 3854390 w 3964194"/>
              <a:gd name="connsiteY2" fmla="*/ 188155 h 3585617"/>
              <a:gd name="connsiteX3" fmla="*/ 3964105 w 3964194"/>
              <a:gd name="connsiteY3" fmla="*/ 3455248 h 3585617"/>
              <a:gd name="connsiteX4" fmla="*/ 0 w 3964194"/>
              <a:gd name="connsiteY4" fmla="*/ 3585617 h 3585617"/>
              <a:gd name="connsiteX0" fmla="*/ 0 w 4151676"/>
              <a:gd name="connsiteY0" fmla="*/ 3585617 h 3585617"/>
              <a:gd name="connsiteX1" fmla="*/ 1909478 w 4151676"/>
              <a:gd name="connsiteY1" fmla="*/ 0 h 3585617"/>
              <a:gd name="connsiteX2" fmla="*/ 4151676 w 4151676"/>
              <a:gd name="connsiteY2" fmla="*/ 7459 h 3585617"/>
              <a:gd name="connsiteX3" fmla="*/ 3964105 w 4151676"/>
              <a:gd name="connsiteY3" fmla="*/ 3455248 h 3585617"/>
              <a:gd name="connsiteX4" fmla="*/ 0 w 4151676"/>
              <a:gd name="connsiteY4" fmla="*/ 3585617 h 3585617"/>
              <a:gd name="connsiteX0" fmla="*/ 0 w 4173892"/>
              <a:gd name="connsiteY0" fmla="*/ 3585617 h 3614041"/>
              <a:gd name="connsiteX1" fmla="*/ 1909478 w 4173892"/>
              <a:gd name="connsiteY1" fmla="*/ 0 h 3614041"/>
              <a:gd name="connsiteX2" fmla="*/ 4151676 w 4173892"/>
              <a:gd name="connsiteY2" fmla="*/ 7459 h 3614041"/>
              <a:gd name="connsiteX3" fmla="*/ 4173557 w 4173892"/>
              <a:gd name="connsiteY3" fmla="*/ 3614041 h 3614041"/>
              <a:gd name="connsiteX4" fmla="*/ 0 w 4173892"/>
              <a:gd name="connsiteY4" fmla="*/ 3585617 h 3614041"/>
              <a:gd name="connsiteX0" fmla="*/ 0 w 4173639"/>
              <a:gd name="connsiteY0" fmla="*/ 3585617 h 3614041"/>
              <a:gd name="connsiteX1" fmla="*/ 1909478 w 4173639"/>
              <a:gd name="connsiteY1" fmla="*/ 0 h 3614041"/>
              <a:gd name="connsiteX2" fmla="*/ 4053009 w 4173639"/>
              <a:gd name="connsiteY2" fmla="*/ 2461 h 3614041"/>
              <a:gd name="connsiteX3" fmla="*/ 4173557 w 4173639"/>
              <a:gd name="connsiteY3" fmla="*/ 3614041 h 3614041"/>
              <a:gd name="connsiteX4" fmla="*/ 0 w 4173639"/>
              <a:gd name="connsiteY4" fmla="*/ 3585617 h 3614041"/>
              <a:gd name="connsiteX0" fmla="*/ 0 w 4053009"/>
              <a:gd name="connsiteY0" fmla="*/ 3585617 h 3585617"/>
              <a:gd name="connsiteX1" fmla="*/ 1909478 w 4053009"/>
              <a:gd name="connsiteY1" fmla="*/ 0 h 3585617"/>
              <a:gd name="connsiteX2" fmla="*/ 4053009 w 4053009"/>
              <a:gd name="connsiteY2" fmla="*/ 2461 h 3585617"/>
              <a:gd name="connsiteX3" fmla="*/ 3902225 w 4053009"/>
              <a:gd name="connsiteY3" fmla="*/ 3524085 h 3585617"/>
              <a:gd name="connsiteX4" fmla="*/ 0 w 4053009"/>
              <a:gd name="connsiteY4" fmla="*/ 3585617 h 3585617"/>
              <a:gd name="connsiteX0" fmla="*/ 0 w 4081339"/>
              <a:gd name="connsiteY0" fmla="*/ 3585617 h 3609045"/>
              <a:gd name="connsiteX1" fmla="*/ 1909478 w 4081339"/>
              <a:gd name="connsiteY1" fmla="*/ 0 h 3609045"/>
              <a:gd name="connsiteX2" fmla="*/ 4053009 w 4081339"/>
              <a:gd name="connsiteY2" fmla="*/ 2461 h 3609045"/>
              <a:gd name="connsiteX3" fmla="*/ 4081058 w 4081339"/>
              <a:gd name="connsiteY3" fmla="*/ 3609045 h 3609045"/>
              <a:gd name="connsiteX4" fmla="*/ 0 w 4081339"/>
              <a:gd name="connsiteY4" fmla="*/ 3585617 h 3609045"/>
              <a:gd name="connsiteX0" fmla="*/ 0 w 4081101"/>
              <a:gd name="connsiteY0" fmla="*/ 3585617 h 3609045"/>
              <a:gd name="connsiteX1" fmla="*/ 1909478 w 4081101"/>
              <a:gd name="connsiteY1" fmla="*/ 0 h 3609045"/>
              <a:gd name="connsiteX2" fmla="*/ 3843343 w 4081101"/>
              <a:gd name="connsiteY2" fmla="*/ 157386 h 3609045"/>
              <a:gd name="connsiteX3" fmla="*/ 4081058 w 4081101"/>
              <a:gd name="connsiteY3" fmla="*/ 3609045 h 3609045"/>
              <a:gd name="connsiteX4" fmla="*/ 0 w 4081101"/>
              <a:gd name="connsiteY4" fmla="*/ 3585617 h 3609045"/>
              <a:gd name="connsiteX0" fmla="*/ 0 w 4090010"/>
              <a:gd name="connsiteY0" fmla="*/ 3585617 h 3609045"/>
              <a:gd name="connsiteX1" fmla="*/ 1909478 w 4090010"/>
              <a:gd name="connsiteY1" fmla="*/ 0 h 3609045"/>
              <a:gd name="connsiteX2" fmla="*/ 4090010 w 4090010"/>
              <a:gd name="connsiteY2" fmla="*/ 12456 h 3609045"/>
              <a:gd name="connsiteX3" fmla="*/ 4081058 w 4090010"/>
              <a:gd name="connsiteY3" fmla="*/ 3609045 h 3609045"/>
              <a:gd name="connsiteX4" fmla="*/ 0 w 4090010"/>
              <a:gd name="connsiteY4" fmla="*/ 3585617 h 360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0010" h="3609045">
                <a:moveTo>
                  <a:pt x="0" y="3585617"/>
                </a:moveTo>
                <a:lnTo>
                  <a:pt x="1909478" y="0"/>
                </a:lnTo>
                <a:lnTo>
                  <a:pt x="4090010" y="12456"/>
                </a:lnTo>
                <a:cubicBezTo>
                  <a:pt x="4086230" y="1211076"/>
                  <a:pt x="4084838" y="2410425"/>
                  <a:pt x="4081058" y="3609045"/>
                </a:cubicBezTo>
                <a:lnTo>
                  <a:pt x="0" y="3585617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6" name="Rectangle 5"/>
          <p:cNvSpPr/>
          <p:nvPr userDrawn="1"/>
        </p:nvSpPr>
        <p:spPr>
          <a:xfrm>
            <a:off x="6255468" y="3571659"/>
            <a:ext cx="4025545" cy="666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5" b="1" dirty="0">
                <a:solidFill>
                  <a:schemeClr val="tx1"/>
                </a:solidFill>
              </a:rPr>
              <a:t>Download the </a:t>
            </a:r>
            <a:r>
              <a:rPr lang="en-US" sz="1865" b="1" dirty="0" err="1">
                <a:solidFill>
                  <a:schemeClr val="tx1"/>
                </a:solidFill>
              </a:rPr>
              <a:t>GuideBook</a:t>
            </a:r>
            <a:r>
              <a:rPr lang="en-US" sz="1865" b="1" dirty="0">
                <a:solidFill>
                  <a:schemeClr val="tx1"/>
                </a:solidFill>
              </a:rPr>
              <a:t> App </a:t>
            </a:r>
            <a:r>
              <a:rPr lang="en-US" sz="1865" dirty="0">
                <a:solidFill>
                  <a:schemeClr val="tx1"/>
                </a:solidFill>
              </a:rPr>
              <a:t>and search: PASS </a:t>
            </a:r>
            <a:r>
              <a:rPr lang="en-US" sz="1865">
                <a:solidFill>
                  <a:schemeClr val="tx1"/>
                </a:solidFill>
              </a:rPr>
              <a:t>Summit 2018</a:t>
            </a:r>
            <a:endParaRPr lang="en-US" sz="1865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6255468" y="4505744"/>
            <a:ext cx="5149036" cy="953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5" b="1" dirty="0">
                <a:solidFill>
                  <a:schemeClr val="tx1"/>
                </a:solidFill>
              </a:rPr>
              <a:t>Follow the QR code link </a:t>
            </a:r>
            <a:r>
              <a:rPr lang="en-US" sz="1865" dirty="0">
                <a:solidFill>
                  <a:schemeClr val="tx1"/>
                </a:solidFill>
              </a:rPr>
              <a:t>displayed on session signage throughout the conference venue and in the program guide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4A7E925-4825-6E47-AD25-FD742CB023B8}"/>
              </a:ext>
            </a:extLst>
          </p:cNvPr>
          <p:cNvGrpSpPr/>
          <p:nvPr userDrawn="1"/>
        </p:nvGrpSpPr>
        <p:grpSpPr>
          <a:xfrm>
            <a:off x="570336" y="2260161"/>
            <a:ext cx="3502517" cy="2391715"/>
            <a:chOff x="427863" y="1753641"/>
            <a:chExt cx="2627572" cy="1793786"/>
          </a:xfrm>
        </p:grpSpPr>
        <p:sp>
          <p:nvSpPr>
            <p:cNvPr id="16" name="Title 3">
              <a:extLst>
                <a:ext uri="{FF2B5EF4-FFF2-40B4-BE49-F238E27FC236}">
                  <a16:creationId xmlns:a16="http://schemas.microsoft.com/office/drawing/2014/main" id="{BC4B708F-5E57-EF4F-B838-B187FA1F3C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27863" y="1753641"/>
              <a:ext cx="2627572" cy="124398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marR="0" indent="0" algn="l" defTabSz="457200" rtl="0" eaLnBrk="1" fontAlgn="auto" latinLnBrk="0" hangingPunct="1">
                <a:lnSpc>
                  <a:spcPts val="35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lang="en-US" sz="3600" b="0" i="0" u="none" strike="noStrike" kern="1200" cap="none" spc="0" normalizeH="0" baseline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Segoe UI Light" charset="0"/>
                  <a:ea typeface="Segoe UI Light" charset="0"/>
                  <a:cs typeface="Segoe UI Light" charset="0"/>
                </a:defRPr>
              </a:lvl1pPr>
            </a:lstStyle>
            <a:p>
              <a:pPr marL="0" indent="0" algn="l">
                <a:lnSpc>
                  <a:spcPct val="90000"/>
                </a:lnSpc>
                <a:tabLst>
                  <a:tab pos="5781669" algn="l"/>
                </a:tabLst>
              </a:pPr>
              <a:r>
                <a:rPr lang="en-US" sz="5330" dirty="0">
                  <a:solidFill>
                    <a:schemeClr val="bg2"/>
                  </a:solidFill>
                </a:rPr>
                <a:t>Session evaluations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427863" y="3108846"/>
              <a:ext cx="1973431" cy="4385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kern="1200" spc="27" dirty="0">
                  <a:solidFill>
                    <a:schemeClr val="bg2"/>
                  </a:solidFill>
                  <a:latin typeface="+mn-lt"/>
                  <a:ea typeface="+mn-ea"/>
                  <a:cs typeface="+mn-cs"/>
                </a:rPr>
                <a:t>Your feedback is important and valuable. </a:t>
              </a:r>
            </a:p>
          </p:txBody>
        </p:sp>
      </p:grpSp>
      <p:sp>
        <p:nvSpPr>
          <p:cNvPr id="12" name="Rectangle 11"/>
          <p:cNvSpPr/>
          <p:nvPr userDrawn="1"/>
        </p:nvSpPr>
        <p:spPr>
          <a:xfrm>
            <a:off x="6255468" y="2736987"/>
            <a:ext cx="3672366" cy="3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5" b="1" dirty="0">
                <a:solidFill>
                  <a:schemeClr val="tx1"/>
                </a:solidFill>
              </a:rPr>
              <a:t>Go to </a:t>
            </a:r>
            <a:r>
              <a:rPr lang="en-US" sz="1865" b="1" dirty="0" err="1">
                <a:solidFill>
                  <a:schemeClr val="tx1"/>
                </a:solidFill>
              </a:rPr>
              <a:t>passSummit.com</a:t>
            </a:r>
            <a:endParaRPr lang="en-US" sz="1865" b="1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 userDrawn="1"/>
        </p:nvSpPr>
        <p:spPr>
          <a:xfrm>
            <a:off x="5213647" y="1589757"/>
            <a:ext cx="5141558" cy="62362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</a:pPr>
            <a:r>
              <a:rPr lang="en-US" sz="2665" b="0" i="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 Ways to Access: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0752758-76F5-184A-8EE1-EC3242319256}"/>
              </a:ext>
            </a:extLst>
          </p:cNvPr>
          <p:cNvSpPr/>
          <p:nvPr userDrawn="1"/>
        </p:nvSpPr>
        <p:spPr>
          <a:xfrm>
            <a:off x="5243182" y="456266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FFC3D44-54A3-C040-A113-95D60DF7873D}"/>
              </a:ext>
            </a:extLst>
          </p:cNvPr>
          <p:cNvSpPr/>
          <p:nvPr userDrawn="1"/>
        </p:nvSpPr>
        <p:spPr>
          <a:xfrm>
            <a:off x="5243182" y="355954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47C74B-A372-604B-8ECF-2065895E6DB5}"/>
              </a:ext>
            </a:extLst>
          </p:cNvPr>
          <p:cNvSpPr/>
          <p:nvPr userDrawn="1"/>
        </p:nvSpPr>
        <p:spPr>
          <a:xfrm>
            <a:off x="5243182" y="2578127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9" name="Shape 2683"/>
          <p:cNvSpPr/>
          <p:nvPr userDrawn="1"/>
        </p:nvSpPr>
        <p:spPr>
          <a:xfrm>
            <a:off x="5502494" y="2747585"/>
            <a:ext cx="314481" cy="435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0" tIns="25380" rIns="25380" bIns="25380" anchor="ctr"/>
          <a:lstStyle/>
          <a:p>
            <a:pPr defTabSz="30454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5434942" y="3761294"/>
            <a:ext cx="377863" cy="377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0" tIns="25380" rIns="25380" bIns="25380" anchor="ctr"/>
          <a:lstStyle/>
          <a:p>
            <a:pPr defTabSz="30454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Shape 2643"/>
          <p:cNvSpPr/>
          <p:nvPr userDrawn="1"/>
        </p:nvSpPr>
        <p:spPr>
          <a:xfrm>
            <a:off x="5516037" y="4737329"/>
            <a:ext cx="222818" cy="408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0" tIns="25380" rIns="25380" bIns="25380" anchor="ctr"/>
          <a:lstStyle/>
          <a:p>
            <a:pPr defTabSz="30454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BC0F7E-50A9-1647-9004-1F486225797C}"/>
              </a:ext>
            </a:extLst>
          </p:cNvPr>
          <p:cNvSpPr/>
          <p:nvPr userDrawn="1"/>
        </p:nvSpPr>
        <p:spPr>
          <a:xfrm>
            <a:off x="5243180" y="1204643"/>
            <a:ext cx="6436893" cy="3794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52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65" b="1" kern="1200" spc="27" dirty="0">
                <a:solidFill>
                  <a:schemeClr val="accent6"/>
                </a:solidFill>
                <a:latin typeface="+mn-lt"/>
                <a:ea typeface="+mn-ea"/>
                <a:cs typeface="+mn-cs"/>
              </a:rPr>
              <a:t>Submit by 5pm Friday, November 16th to win prizes. </a:t>
            </a:r>
          </a:p>
        </p:txBody>
      </p:sp>
    </p:spTree>
    <p:extLst>
      <p:ext uri="{BB962C8B-B14F-4D97-AF65-F5344CB8AC3E}">
        <p14:creationId xmlns:p14="http://schemas.microsoft.com/office/powerpoint/2010/main" val="33288755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89" y="1354809"/>
            <a:ext cx="5926002" cy="942209"/>
          </a:xfrm>
          <a:prstGeom prst="rect">
            <a:avLst/>
          </a:prstGeom>
        </p:spPr>
        <p:txBody>
          <a:bodyPr vert="horz" lIns="121856" tIns="60928" rIns="121856" bIns="60928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6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9BF7082-1CF5-284C-9086-C3BABDD2D3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8362" y="3487527"/>
            <a:ext cx="2044168" cy="368300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 dirty="0" err="1">
                <a:solidFill>
                  <a:schemeClr val="accent1"/>
                </a:solidFill>
              </a:rPr>
              <a:t>email@company.com</a:t>
            </a:r>
            <a:endParaRPr lang="en-US" sz="1466" dirty="0">
              <a:solidFill>
                <a:schemeClr val="accent1"/>
              </a:solidFill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CC6BF34-E592-B849-B8B2-C232CF393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3084" y="3487527"/>
            <a:ext cx="2044168" cy="368300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 dirty="0">
                <a:solidFill>
                  <a:schemeClr val="accent1"/>
                </a:solidFill>
              </a:rPr>
              <a:t>@</a:t>
            </a:r>
            <a:r>
              <a:rPr lang="en-US" sz="1466" dirty="0" err="1">
                <a:solidFill>
                  <a:schemeClr val="accent1"/>
                </a:solidFill>
              </a:rPr>
              <a:t>yourhandle</a:t>
            </a:r>
            <a:endParaRPr lang="en-US" sz="1466" dirty="0">
              <a:solidFill>
                <a:schemeClr val="accent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2736246"/>
            <a:ext cx="6710201" cy="58210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5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2" y="4192257"/>
            <a:ext cx="1501887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D8C10DC-BED7-4E4A-8BE1-DCD5CC8193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8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1372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89" y="2485518"/>
            <a:ext cx="5926002" cy="942209"/>
          </a:xfrm>
          <a:prstGeom prst="rect">
            <a:avLst/>
          </a:prstGeom>
        </p:spPr>
        <p:txBody>
          <a:bodyPr vert="horz" lIns="121856" tIns="60928" rIns="121856" bIns="60928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6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3866953"/>
            <a:ext cx="6710201" cy="58210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5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2" y="4192257"/>
            <a:ext cx="1501887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 dirty="0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26563FC-EDE4-4849-93D6-1AFA8A78A7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4" y="601336"/>
            <a:ext cx="4027414" cy="960272"/>
          </a:xfrm>
          <a:prstGeom prst="rect">
            <a:avLst/>
          </a:prstGeom>
        </p:spPr>
      </p:pic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39C271D-3769-BA47-9FD8-FAD76E4AF2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2743" y="4618971"/>
            <a:ext cx="1956474" cy="39292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6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yourhandle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1CABBE6-522A-A940-9A20-DF140D22FD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71494" y="4618971"/>
            <a:ext cx="2706876" cy="39292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6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 err="1"/>
              <a:t>email@company.com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500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plore P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arallelogram 53">
            <a:extLst>
              <a:ext uri="{FF2B5EF4-FFF2-40B4-BE49-F238E27FC236}">
                <a16:creationId xmlns:a16="http://schemas.microsoft.com/office/drawing/2014/main" id="{F81D10A2-6548-A247-B1CE-91A23F5CA139}"/>
              </a:ext>
            </a:extLst>
          </p:cNvPr>
          <p:cNvSpPr/>
          <p:nvPr userDrawn="1"/>
        </p:nvSpPr>
        <p:spPr>
          <a:xfrm rot="10800000" flipV="1">
            <a:off x="-102326" y="-38208"/>
            <a:ext cx="4507975" cy="694641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1085" h="6625887">
                <a:moveTo>
                  <a:pt x="0" y="6618452"/>
                </a:moveTo>
                <a:lnTo>
                  <a:pt x="3531945" y="0"/>
                </a:lnTo>
                <a:lnTo>
                  <a:pt x="4228795" y="8082"/>
                </a:lnTo>
                <a:lnTo>
                  <a:pt x="4301085" y="6625887"/>
                </a:lnTo>
                <a:lnTo>
                  <a:pt x="0" y="66184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54" name="Parallelogram 53">
            <a:extLst>
              <a:ext uri="{FF2B5EF4-FFF2-40B4-BE49-F238E27FC236}">
                <a16:creationId xmlns:a16="http://schemas.microsoft.com/office/drawing/2014/main" id="{7ED47A30-94DB-5A42-996E-431E8368B0A5}"/>
              </a:ext>
            </a:extLst>
          </p:cNvPr>
          <p:cNvSpPr/>
          <p:nvPr userDrawn="1"/>
        </p:nvSpPr>
        <p:spPr>
          <a:xfrm rot="10800000">
            <a:off x="-128825" y="-43749"/>
            <a:ext cx="6119702" cy="6965025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700" h="4973135">
                <a:moveTo>
                  <a:pt x="0" y="4965700"/>
                </a:moveTo>
                <a:lnTo>
                  <a:pt x="2647627" y="0"/>
                </a:lnTo>
                <a:lnTo>
                  <a:pt x="4370700" y="12935"/>
                </a:lnTo>
                <a:lnTo>
                  <a:pt x="4301085" y="4973135"/>
                </a:lnTo>
                <a:lnTo>
                  <a:pt x="0" y="4965700"/>
                </a:lnTo>
                <a:close/>
              </a:path>
            </a:pathLst>
          </a:custGeom>
          <a:solidFill>
            <a:schemeClr val="accent4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32" name="Rectangle 31">
            <a:hlinkClick r:id="rId2"/>
          </p:cNvPr>
          <p:cNvSpPr/>
          <p:nvPr userDrawn="1"/>
        </p:nvSpPr>
        <p:spPr>
          <a:xfrm>
            <a:off x="5476565" y="2618059"/>
            <a:ext cx="157485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Free online webinar events </a:t>
            </a:r>
          </a:p>
        </p:txBody>
      </p:sp>
      <p:sp>
        <p:nvSpPr>
          <p:cNvPr id="33" name="Rectangle 32">
            <a:hlinkClick r:id="rId3"/>
          </p:cNvPr>
          <p:cNvSpPr/>
          <p:nvPr userDrawn="1"/>
        </p:nvSpPr>
        <p:spPr>
          <a:xfrm>
            <a:off x="9628472" y="2618059"/>
            <a:ext cx="171327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1-day local training events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hlinkClick r:id="rId4"/>
          </p:cNvPr>
          <p:cNvSpPr/>
          <p:nvPr userDrawn="1"/>
        </p:nvSpPr>
        <p:spPr>
          <a:xfrm>
            <a:off x="7530422" y="2618059"/>
            <a:ext cx="1711810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Local user groups around the world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hlinkClick r:id="rId5"/>
          </p:cNvPr>
          <p:cNvSpPr/>
          <p:nvPr userDrawn="1"/>
        </p:nvSpPr>
        <p:spPr>
          <a:xfrm>
            <a:off x="5367212" y="5443026"/>
            <a:ext cx="1718427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Online special interest user groups </a:t>
            </a:r>
          </a:p>
        </p:txBody>
      </p:sp>
      <p:sp>
        <p:nvSpPr>
          <p:cNvPr id="36" name="Rectangle 35">
            <a:hlinkClick r:id="rId4"/>
          </p:cNvPr>
          <p:cNvSpPr/>
          <p:nvPr userDrawn="1"/>
        </p:nvSpPr>
        <p:spPr>
          <a:xfrm>
            <a:off x="7571140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Business analytics training </a:t>
            </a:r>
          </a:p>
        </p:txBody>
      </p:sp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7569" y="4177394"/>
            <a:ext cx="1172467" cy="1066156"/>
          </a:xfrm>
          <a:prstGeom prst="rect">
            <a:avLst/>
          </a:prstGeom>
        </p:spPr>
      </p:pic>
      <p:sp>
        <p:nvSpPr>
          <p:cNvPr id="43" name="Rectangle 42">
            <a:hlinkClick r:id="rId4"/>
          </p:cNvPr>
          <p:cNvSpPr/>
          <p:nvPr userDrawn="1"/>
        </p:nvSpPr>
        <p:spPr>
          <a:xfrm>
            <a:off x="9696104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Get involved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BB9FFB-88AF-E64C-B4E0-EA641AB8483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4361" y="1133866"/>
            <a:ext cx="1509022" cy="1509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5784B1-BDFC-5249-9F39-BB214820C8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378" y="1022500"/>
            <a:ext cx="1722572" cy="1723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591F2-77BA-9241-BB82-B1AD41977EEE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6285" y="1053428"/>
            <a:ext cx="1691738" cy="16921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DC2CF9-117A-EA46-A4B5-24AF40402DC9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8215" y="3815830"/>
            <a:ext cx="1756887" cy="17573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639641-A709-3B49-AA88-99A9F410348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499" y="3878887"/>
            <a:ext cx="1664734" cy="1665168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B4074C3-6F2F-D349-85B5-0850C0A27234}"/>
              </a:ext>
            </a:extLst>
          </p:cNvPr>
          <p:cNvCxnSpPr>
            <a:cxnSpLocks/>
          </p:cNvCxnSpPr>
          <p:nvPr userDrawn="1"/>
        </p:nvCxnSpPr>
        <p:spPr>
          <a:xfrm flipH="1">
            <a:off x="5579114" y="3589305"/>
            <a:ext cx="5909081" cy="0"/>
          </a:xfrm>
          <a:prstGeom prst="line">
            <a:avLst/>
          </a:prstGeom>
          <a:ln w="6350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3"/>
          <p:cNvSpPr txBox="1">
            <a:spLocks/>
          </p:cNvSpPr>
          <p:nvPr userDrawn="1"/>
        </p:nvSpPr>
        <p:spPr>
          <a:xfrm>
            <a:off x="430223" y="558361"/>
            <a:ext cx="3502517" cy="3462641"/>
          </a:xfrm>
          <a:prstGeom prst="rect">
            <a:avLst/>
          </a:prstGeom>
        </p:spPr>
        <p:txBody>
          <a:bodyPr vert="horz" lIns="121888" tIns="60944" rIns="121888" bIns="60944" rtlCol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indent="0" algn="l">
              <a:lnSpc>
                <a:spcPct val="90000"/>
              </a:lnSpc>
              <a:tabLst>
                <a:tab pos="5782971" algn="l"/>
              </a:tabLst>
            </a:pPr>
            <a:r>
              <a:rPr lang="en-US" sz="5331" dirty="0">
                <a:solidFill>
                  <a:schemeClr val="bg2"/>
                </a:solidFill>
              </a:rPr>
              <a:t>Explore everything PASS has to offer </a:t>
            </a:r>
          </a:p>
        </p:txBody>
      </p:sp>
      <p:sp>
        <p:nvSpPr>
          <p:cNvPr id="44" name="Rectangle 43"/>
          <p:cNvSpPr/>
          <p:nvPr userDrawn="1"/>
        </p:nvSpPr>
        <p:spPr>
          <a:xfrm>
            <a:off x="470864" y="3956173"/>
            <a:ext cx="3253773" cy="1346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21888" rtlCol="0" anchor="t"/>
          <a:lstStyle/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Free Online Resources 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Newsletters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 err="1">
                <a:solidFill>
                  <a:schemeClr val="bg2"/>
                </a:solidFill>
              </a:rPr>
              <a:t>PASS.org</a:t>
            </a:r>
            <a:endParaRPr lang="en-US" sz="1600" b="1" spc="27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4863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4" y="1905000"/>
            <a:ext cx="9143999" cy="2667000"/>
          </a:xfrm>
        </p:spPr>
        <p:txBody>
          <a:bodyPr>
            <a:noAutofit/>
          </a:bodyPr>
          <a:lstStyle>
            <a:lvl1pPr>
              <a:defRPr sz="5397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4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9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8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8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7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5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320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4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338">
              <a:defRPr/>
            </a:lvl2pPr>
            <a:lvl3pPr marL="776813">
              <a:defRPr/>
            </a:lvl3pPr>
            <a:lvl4pPr marL="1005287">
              <a:defRPr/>
            </a:lvl4pPr>
            <a:lvl5pPr marL="1233761">
              <a:defRPr/>
            </a:lvl5pPr>
            <a:lvl6pPr marL="1462235">
              <a:defRPr baseline="0"/>
            </a:lvl6pPr>
            <a:lvl7pPr marL="1690710">
              <a:defRPr baseline="0"/>
            </a:lvl7pPr>
            <a:lvl8pPr marL="1919184">
              <a:defRPr baseline="0"/>
            </a:lvl8pPr>
            <a:lvl9pPr marL="2147659"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 dirty="0">
              <a:solidFill>
                <a:srgbClr val="00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11/7/2018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7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4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4" y="1905000"/>
            <a:ext cx="4419599" cy="4267200"/>
          </a:xfrm>
        </p:spPr>
        <p:txBody>
          <a:bodyPr>
            <a:normAutofit/>
          </a:bodyPr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 marL="1955740">
              <a:defRPr sz="1600"/>
            </a:lvl6pPr>
            <a:lvl7pPr marL="1955740">
              <a:defRPr sz="1600" baseline="0"/>
            </a:lvl7pPr>
            <a:lvl8pPr marL="1955740">
              <a:defRPr sz="1600" baseline="0"/>
            </a:lvl8pPr>
            <a:lvl9pPr marL="1955740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6" y="1905000"/>
            <a:ext cx="4419598" cy="4267200"/>
          </a:xfrm>
        </p:spPr>
        <p:txBody>
          <a:bodyPr>
            <a:normAutofit/>
          </a:bodyPr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 marL="1955740">
              <a:defRPr sz="1600"/>
            </a:lvl6pPr>
            <a:lvl7pPr marL="1955740">
              <a:defRPr sz="1600"/>
            </a:lvl7pPr>
            <a:lvl8pPr marL="1955740">
              <a:defRPr sz="1600" baseline="0"/>
            </a:lvl8pPr>
            <a:lvl9pPr marL="1955740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11/7/2018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75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11/7/2018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553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1905000"/>
            <a:ext cx="9143999" cy="2667000"/>
          </a:xfrm>
        </p:spPr>
        <p:txBody>
          <a:bodyPr anchor="b">
            <a:noAutofit/>
          </a:bodyPr>
          <a:lstStyle>
            <a:lvl1pPr algn="l">
              <a:defRPr sz="4398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5102527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398">
                <a:solidFill>
                  <a:schemeClr val="tx1">
                    <a:tint val="75000"/>
                  </a:schemeClr>
                </a:solidFill>
              </a:defRPr>
            </a:lvl1pPr>
            <a:lvl2pPr marL="456949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389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84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779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47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16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86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55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11/7/2018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21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4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398" b="0"/>
            </a:lvl1pPr>
            <a:lvl2pPr marL="456949" indent="0">
              <a:buNone/>
              <a:defRPr sz="1999" b="1"/>
            </a:lvl2pPr>
            <a:lvl3pPr marL="913897" indent="0">
              <a:buNone/>
              <a:defRPr sz="1799" b="1"/>
            </a:lvl3pPr>
            <a:lvl4pPr marL="1370846" indent="0">
              <a:buNone/>
              <a:defRPr sz="1600" b="1"/>
            </a:lvl4pPr>
            <a:lvl5pPr marL="1827794" indent="0">
              <a:buNone/>
              <a:defRPr sz="1600" b="1"/>
            </a:lvl5pPr>
            <a:lvl6pPr marL="2284743" indent="0">
              <a:buNone/>
              <a:defRPr sz="1600" b="1"/>
            </a:lvl6pPr>
            <a:lvl7pPr marL="2741691" indent="0">
              <a:buNone/>
              <a:defRPr sz="1600" b="1"/>
            </a:lvl7pPr>
            <a:lvl8pPr marL="3198640" indent="0">
              <a:buNone/>
              <a:defRPr sz="1600" b="1"/>
            </a:lvl8pPr>
            <a:lvl9pPr marL="365558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4" y="2819403"/>
            <a:ext cx="4416552" cy="3352801"/>
          </a:xfrm>
        </p:spPr>
        <p:txBody>
          <a:bodyPr/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 marL="1955740">
              <a:defRPr sz="1600"/>
            </a:lvl6pPr>
            <a:lvl7pPr marL="1955740">
              <a:defRPr sz="1600" baseline="0"/>
            </a:lvl7pPr>
            <a:lvl8pPr marL="1955740">
              <a:defRPr sz="1600" baseline="0"/>
            </a:lvl8pPr>
            <a:lvl9pPr marL="1955740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398" b="0"/>
            </a:lvl1pPr>
            <a:lvl2pPr marL="456949" indent="0">
              <a:buNone/>
              <a:defRPr sz="1999" b="1"/>
            </a:lvl2pPr>
            <a:lvl3pPr marL="913897" indent="0">
              <a:buNone/>
              <a:defRPr sz="1799" b="1"/>
            </a:lvl3pPr>
            <a:lvl4pPr marL="1370846" indent="0">
              <a:buNone/>
              <a:defRPr sz="1600" b="1"/>
            </a:lvl4pPr>
            <a:lvl5pPr marL="1827794" indent="0">
              <a:buNone/>
              <a:defRPr sz="1600" b="1"/>
            </a:lvl5pPr>
            <a:lvl6pPr marL="2284743" indent="0">
              <a:buNone/>
              <a:defRPr sz="1600" b="1"/>
            </a:lvl6pPr>
            <a:lvl7pPr marL="2741691" indent="0">
              <a:buNone/>
              <a:defRPr sz="1600" b="1"/>
            </a:lvl7pPr>
            <a:lvl8pPr marL="3198640" indent="0">
              <a:buNone/>
              <a:defRPr sz="1600" b="1"/>
            </a:lvl8pPr>
            <a:lvl9pPr marL="365558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819403"/>
            <a:ext cx="4416552" cy="3352801"/>
          </a:xfrm>
        </p:spPr>
        <p:txBody>
          <a:bodyPr/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 marL="1955740">
              <a:defRPr sz="1600"/>
            </a:lvl5pPr>
            <a:lvl6pPr marL="1955740">
              <a:defRPr sz="1600"/>
            </a:lvl6pPr>
            <a:lvl7pPr marL="1955740">
              <a:defRPr sz="1600"/>
            </a:lvl7pPr>
            <a:lvl8pPr marL="1955740">
              <a:defRPr sz="1600"/>
            </a:lvl8pPr>
            <a:lvl9pPr marL="1955740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11/7/2018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3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 anchor="b">
            <a:noAutofit/>
          </a:bodyPr>
          <a:lstStyle>
            <a:lvl1pPr algn="l">
              <a:defRPr sz="3198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6949" indent="0">
              <a:buNone/>
              <a:defRPr sz="1200"/>
            </a:lvl2pPr>
            <a:lvl3pPr marL="913897" indent="0">
              <a:buNone/>
              <a:defRPr sz="1000"/>
            </a:lvl3pPr>
            <a:lvl4pPr marL="1370846" indent="0">
              <a:buNone/>
              <a:defRPr sz="900"/>
            </a:lvl4pPr>
            <a:lvl5pPr marL="1827794" indent="0">
              <a:buNone/>
              <a:defRPr sz="900"/>
            </a:lvl5pPr>
            <a:lvl6pPr marL="2284743" indent="0">
              <a:buNone/>
              <a:defRPr sz="900"/>
            </a:lvl6pPr>
            <a:lvl7pPr marL="2741691" indent="0">
              <a:buNone/>
              <a:defRPr sz="900"/>
            </a:lvl7pPr>
            <a:lvl8pPr marL="3198640" indent="0">
              <a:buNone/>
              <a:defRPr sz="900"/>
            </a:lvl8pPr>
            <a:lvl9pPr marL="3655589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1" y="1905000"/>
            <a:ext cx="5669281" cy="4038600"/>
          </a:xfrm>
        </p:spPr>
        <p:txBody>
          <a:bodyPr>
            <a:normAutofit/>
          </a:bodyPr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40" y="1630824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11/7/2018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75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 anchor="b">
            <a:noAutofit/>
          </a:bodyPr>
          <a:lstStyle>
            <a:lvl1pPr algn="l">
              <a:defRPr sz="3198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7" y="1884311"/>
            <a:ext cx="5669281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398"/>
            </a:lvl1pPr>
            <a:lvl2pPr marL="456949" indent="0">
              <a:buNone/>
              <a:defRPr sz="2798"/>
            </a:lvl2pPr>
            <a:lvl3pPr marL="913897" indent="0">
              <a:buNone/>
              <a:defRPr sz="2398"/>
            </a:lvl3pPr>
            <a:lvl4pPr marL="1370846" indent="0">
              <a:buNone/>
              <a:defRPr sz="1999"/>
            </a:lvl4pPr>
            <a:lvl5pPr marL="1827794" indent="0">
              <a:buNone/>
              <a:defRPr sz="1999"/>
            </a:lvl5pPr>
            <a:lvl6pPr marL="2284743" indent="0">
              <a:buNone/>
              <a:defRPr sz="1999"/>
            </a:lvl6pPr>
            <a:lvl7pPr marL="2741691" indent="0">
              <a:buNone/>
              <a:defRPr sz="1999"/>
            </a:lvl7pPr>
            <a:lvl8pPr marL="3198640" indent="0">
              <a:buNone/>
              <a:defRPr sz="1999"/>
            </a:lvl8pPr>
            <a:lvl9pPr marL="3655589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1" y="1630824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6949" indent="0">
              <a:buNone/>
              <a:defRPr sz="1200"/>
            </a:lvl2pPr>
            <a:lvl3pPr marL="913897" indent="0">
              <a:buNone/>
              <a:defRPr sz="1000"/>
            </a:lvl3pPr>
            <a:lvl4pPr marL="1370846" indent="0">
              <a:buNone/>
              <a:defRPr sz="900"/>
            </a:lvl4pPr>
            <a:lvl5pPr marL="1827794" indent="0">
              <a:buNone/>
              <a:defRPr sz="900"/>
            </a:lvl5pPr>
            <a:lvl6pPr marL="2284743" indent="0">
              <a:buNone/>
              <a:defRPr sz="900"/>
            </a:lvl6pPr>
            <a:lvl7pPr marL="2741691" indent="0">
              <a:buNone/>
              <a:defRPr sz="900"/>
            </a:lvl7pPr>
            <a:lvl8pPr marL="3198640" indent="0">
              <a:buNone/>
              <a:defRPr sz="900"/>
            </a:lvl8pPr>
            <a:lvl9pPr marL="3655589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11/7/2018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63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ix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/>
          </p:nvPr>
        </p:nvSpPr>
        <p:spPr>
          <a:xfrm>
            <a:off x="845208" y="2495017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4776014" y="2495017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8552308" y="2495017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845208" y="4648829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4776014" y="4648829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8552308" y="4648829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950868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 hasCustomPrompt="1"/>
          </p:nvPr>
        </p:nvSpPr>
        <p:spPr>
          <a:xfrm>
            <a:off x="429260" y="1314315"/>
            <a:ext cx="10986871" cy="3891476"/>
          </a:xfrm>
        </p:spPr>
        <p:txBody>
          <a:bodyPr>
            <a:noAutofit/>
          </a:bodyPr>
          <a:lstStyle>
            <a:lvl1pPr marL="308863" marR="0" indent="-308863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8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Click to edit Master text styles</a:t>
            </a:r>
          </a:p>
          <a:p>
            <a:pPr lvl="2"/>
            <a:r>
              <a:rPr lang="en-US" dirty="0"/>
              <a:t>Click to edit Master text styles</a:t>
            </a:r>
          </a:p>
          <a:p>
            <a:pPr lvl="3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4E33BD2-482D-8049-A282-D25F00F510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58" b="33545"/>
          <a:stretch/>
        </p:blipFill>
        <p:spPr>
          <a:xfrm>
            <a:off x="10616976" y="6217921"/>
            <a:ext cx="1381727" cy="47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048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904142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8091" y="4629791"/>
            <a:ext cx="602638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67935" y="5597238"/>
            <a:ext cx="6026697" cy="573617"/>
          </a:xfrm>
        </p:spPr>
        <p:txBody>
          <a:bodyPr/>
          <a:lstStyle>
            <a:lvl1pPr marL="0" indent="0" algn="l" defTabSz="60940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1866" b="0" kern="12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Century Gothic"/>
              </a:defRPr>
            </a:lvl1pPr>
          </a:lstStyle>
          <a:p>
            <a:pPr lvl="0"/>
            <a:r>
              <a:rPr lang="en-US" dirty="0"/>
              <a:t>Speaker Name, Title, Company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67935" y="3274739"/>
            <a:ext cx="6026697" cy="1289540"/>
          </a:xfrm>
        </p:spPr>
        <p:txBody>
          <a:bodyPr anchor="b"/>
          <a:lstStyle>
            <a:lvl1pPr marL="0" marR="0" indent="0" algn="l" defTabSz="60940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799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Segoe UI Light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Title here: No </a:t>
            </a:r>
          </a:p>
          <a:p>
            <a:pPr lvl="0"/>
            <a:r>
              <a:rPr lang="en-US" dirty="0"/>
              <a:t>more than 2 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5" y="601336"/>
            <a:ext cx="4027414" cy="960272"/>
          </a:xfrm>
          <a:prstGeom prst="rect">
            <a:avLst/>
          </a:prstGeom>
        </p:spPr>
      </p:pic>
      <p:sp>
        <p:nvSpPr>
          <p:cNvPr id="10" name="Parallelogram 53">
            <a:extLst>
              <a:ext uri="{FF2B5EF4-FFF2-40B4-BE49-F238E27FC236}">
                <a16:creationId xmlns:a16="http://schemas.microsoft.com/office/drawing/2014/main" id="{2B523158-7B1D-E741-A193-F3B69E14ABC8}"/>
              </a:ext>
            </a:extLst>
          </p:cNvPr>
          <p:cNvSpPr/>
          <p:nvPr userDrawn="1"/>
        </p:nvSpPr>
        <p:spPr>
          <a:xfrm rot="10800000" flipH="1">
            <a:off x="7751206" y="-22883"/>
            <a:ext cx="4469280" cy="6919268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228795"/>
              <a:gd name="connsiteY0" fmla="*/ 6618452 h 6618452"/>
              <a:gd name="connsiteX1" fmla="*/ 3531945 w 4228795"/>
              <a:gd name="connsiteY1" fmla="*/ 0 h 6618452"/>
              <a:gd name="connsiteX2" fmla="*/ 4228795 w 4228795"/>
              <a:gd name="connsiteY2" fmla="*/ 8082 h 6618452"/>
              <a:gd name="connsiteX3" fmla="*/ 3839600 w 4228795"/>
              <a:gd name="connsiteY3" fmla="*/ 6219779 h 6618452"/>
              <a:gd name="connsiteX4" fmla="*/ 0 w 4228795"/>
              <a:gd name="connsiteY4" fmla="*/ 6618452 h 6618452"/>
              <a:gd name="connsiteX0" fmla="*/ 0 w 4090350"/>
              <a:gd name="connsiteY0" fmla="*/ 6618452 h 6618452"/>
              <a:gd name="connsiteX1" fmla="*/ 3531945 w 4090350"/>
              <a:gd name="connsiteY1" fmla="*/ 0 h 6618452"/>
              <a:gd name="connsiteX2" fmla="*/ 4090350 w 4090350"/>
              <a:gd name="connsiteY2" fmla="*/ 211136 h 6618452"/>
              <a:gd name="connsiteX3" fmla="*/ 3839600 w 4090350"/>
              <a:gd name="connsiteY3" fmla="*/ 6219779 h 6618452"/>
              <a:gd name="connsiteX4" fmla="*/ 0 w 4090350"/>
              <a:gd name="connsiteY4" fmla="*/ 6618452 h 6618452"/>
              <a:gd name="connsiteX0" fmla="*/ 0 w 4090350"/>
              <a:gd name="connsiteY0" fmla="*/ 6572304 h 6572304"/>
              <a:gd name="connsiteX1" fmla="*/ 3504256 w 4090350"/>
              <a:gd name="connsiteY1" fmla="*/ 0 h 6572304"/>
              <a:gd name="connsiteX2" fmla="*/ 4090350 w 4090350"/>
              <a:gd name="connsiteY2" fmla="*/ 164988 h 6572304"/>
              <a:gd name="connsiteX3" fmla="*/ 3839600 w 4090350"/>
              <a:gd name="connsiteY3" fmla="*/ 6173631 h 6572304"/>
              <a:gd name="connsiteX4" fmla="*/ 0 w 4090350"/>
              <a:gd name="connsiteY4" fmla="*/ 6572304 h 6572304"/>
              <a:gd name="connsiteX0" fmla="*/ 0 w 4256485"/>
              <a:gd name="connsiteY0" fmla="*/ 6591910 h 6591910"/>
              <a:gd name="connsiteX1" fmla="*/ 3504256 w 4256485"/>
              <a:gd name="connsiteY1" fmla="*/ 19606 h 6591910"/>
              <a:gd name="connsiteX2" fmla="*/ 4256485 w 4256485"/>
              <a:gd name="connsiteY2" fmla="*/ 0 h 6591910"/>
              <a:gd name="connsiteX3" fmla="*/ 3839600 w 4256485"/>
              <a:gd name="connsiteY3" fmla="*/ 6193237 h 6591910"/>
              <a:gd name="connsiteX4" fmla="*/ 0 w 4256485"/>
              <a:gd name="connsiteY4" fmla="*/ 6591910 h 6591910"/>
              <a:gd name="connsiteX0" fmla="*/ 0 w 4256485"/>
              <a:gd name="connsiteY0" fmla="*/ 6599994 h 6599994"/>
              <a:gd name="connsiteX1" fmla="*/ 3504257 w 4256485"/>
              <a:gd name="connsiteY1" fmla="*/ 0 h 6599994"/>
              <a:gd name="connsiteX2" fmla="*/ 4256485 w 4256485"/>
              <a:gd name="connsiteY2" fmla="*/ 8084 h 6599994"/>
              <a:gd name="connsiteX3" fmla="*/ 3839600 w 4256485"/>
              <a:gd name="connsiteY3" fmla="*/ 6201321 h 6599994"/>
              <a:gd name="connsiteX4" fmla="*/ 0 w 4256485"/>
              <a:gd name="connsiteY4" fmla="*/ 6599994 h 6599994"/>
              <a:gd name="connsiteX0" fmla="*/ 0 w 4264165"/>
              <a:gd name="connsiteY0" fmla="*/ 6599994 h 6599994"/>
              <a:gd name="connsiteX1" fmla="*/ 3504257 w 4264165"/>
              <a:gd name="connsiteY1" fmla="*/ 0 h 6599994"/>
              <a:gd name="connsiteX2" fmla="*/ 4256485 w 4264165"/>
              <a:gd name="connsiteY2" fmla="*/ 8084 h 6599994"/>
              <a:gd name="connsiteX3" fmla="*/ 4264165 w 4264165"/>
              <a:gd name="connsiteY3" fmla="*/ 6598198 h 6599994"/>
              <a:gd name="connsiteX4" fmla="*/ 0 w 4264165"/>
              <a:gd name="connsiteY4" fmla="*/ 6599994 h 659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4165" h="6599994">
                <a:moveTo>
                  <a:pt x="0" y="6599994"/>
                </a:moveTo>
                <a:lnTo>
                  <a:pt x="3504257" y="0"/>
                </a:lnTo>
                <a:lnTo>
                  <a:pt x="4256485" y="8084"/>
                </a:lnTo>
                <a:lnTo>
                  <a:pt x="4264165" y="6598198"/>
                </a:lnTo>
                <a:lnTo>
                  <a:pt x="0" y="65999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 dirty="0"/>
          </a:p>
        </p:txBody>
      </p:sp>
      <p:sp>
        <p:nvSpPr>
          <p:cNvPr id="11" name="Parallelogram 53">
            <a:extLst>
              <a:ext uri="{FF2B5EF4-FFF2-40B4-BE49-F238E27FC236}">
                <a16:creationId xmlns:a16="http://schemas.microsoft.com/office/drawing/2014/main" id="{298A8641-8FCD-C44A-BC19-6E4340894021}"/>
              </a:ext>
            </a:extLst>
          </p:cNvPr>
          <p:cNvSpPr/>
          <p:nvPr userDrawn="1"/>
        </p:nvSpPr>
        <p:spPr>
          <a:xfrm rot="10800000" flipH="1" flipV="1">
            <a:off x="6165977" y="-44985"/>
            <a:ext cx="6081008" cy="696626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065" h="4974018">
                <a:moveTo>
                  <a:pt x="0" y="4966583"/>
                </a:moveTo>
                <a:lnTo>
                  <a:pt x="2647627" y="883"/>
                </a:lnTo>
                <a:lnTo>
                  <a:pt x="4343065" y="0"/>
                </a:lnTo>
                <a:cubicBezTo>
                  <a:pt x="4342890" y="1658006"/>
                  <a:pt x="4342714" y="3316012"/>
                  <a:pt x="4342539" y="4974018"/>
                </a:cubicBezTo>
                <a:lnTo>
                  <a:pt x="0" y="4966583"/>
                </a:lnTo>
                <a:close/>
              </a:path>
            </a:pathLst>
          </a:custGeom>
          <a:solidFill>
            <a:schemeClr val="accent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</p:spTree>
    <p:extLst>
      <p:ext uri="{BB962C8B-B14F-4D97-AF65-F5344CB8AC3E}">
        <p14:creationId xmlns:p14="http://schemas.microsoft.com/office/powerpoint/2010/main" val="233667931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lence Cell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009E8E2-FD73-F24F-81A5-259DCF85B8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8826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6393F9-62F9-304F-86B6-43508D1A17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1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3263" y="328325"/>
            <a:ext cx="6143960" cy="614556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94F1605F-690F-EA41-AE2F-529666508517}"/>
              </a:ext>
            </a:extLst>
          </p:cNvPr>
          <p:cNvSpPr/>
          <p:nvPr userDrawn="1"/>
        </p:nvSpPr>
        <p:spPr>
          <a:xfrm>
            <a:off x="1103597" y="2575772"/>
            <a:ext cx="868721" cy="1706459"/>
          </a:xfrm>
          <a:custGeom>
            <a:avLst/>
            <a:gdLst>
              <a:gd name="connsiteX0" fmla="*/ 111431 w 668571"/>
              <a:gd name="connsiteY0" fmla="*/ 0 h 1312961"/>
              <a:gd name="connsiteX1" fmla="*/ 557140 w 668571"/>
              <a:gd name="connsiteY1" fmla="*/ 0 h 1312961"/>
              <a:gd name="connsiteX2" fmla="*/ 668571 w 668571"/>
              <a:gd name="connsiteY2" fmla="*/ 111431 h 1312961"/>
              <a:gd name="connsiteX3" fmla="*/ 668571 w 668571"/>
              <a:gd name="connsiteY3" fmla="*/ 1201530 h 1312961"/>
              <a:gd name="connsiteX4" fmla="*/ 557140 w 668571"/>
              <a:gd name="connsiteY4" fmla="*/ 1312961 h 1312961"/>
              <a:gd name="connsiteX5" fmla="*/ 111431 w 668571"/>
              <a:gd name="connsiteY5" fmla="*/ 1312961 h 1312961"/>
              <a:gd name="connsiteX6" fmla="*/ 0 w 668571"/>
              <a:gd name="connsiteY6" fmla="*/ 1201530 h 1312961"/>
              <a:gd name="connsiteX7" fmla="*/ 0 w 668571"/>
              <a:gd name="connsiteY7" fmla="*/ 111431 h 1312961"/>
              <a:gd name="connsiteX8" fmla="*/ 111431 w 668571"/>
              <a:gd name="connsiteY8" fmla="*/ 0 h 1312961"/>
              <a:gd name="connsiteX9" fmla="*/ 58514 w 668571"/>
              <a:gd name="connsiteY9" fmla="*/ 118039 h 1312961"/>
              <a:gd name="connsiteX10" fmla="*/ 58514 w 668571"/>
              <a:gd name="connsiteY10" fmla="*/ 1141295 h 1312961"/>
              <a:gd name="connsiteX11" fmla="*/ 610057 w 668571"/>
              <a:gd name="connsiteY11" fmla="*/ 1141295 h 1312961"/>
              <a:gd name="connsiteX12" fmla="*/ 610057 w 668571"/>
              <a:gd name="connsiteY12" fmla="*/ 118039 h 1312961"/>
              <a:gd name="connsiteX13" fmla="*/ 58514 w 668571"/>
              <a:gd name="connsiteY13" fmla="*/ 118039 h 1312961"/>
              <a:gd name="connsiteX14" fmla="*/ 334285 w 668571"/>
              <a:gd name="connsiteY14" fmla="*/ 1172700 h 1312961"/>
              <a:gd name="connsiteX15" fmla="*/ 276228 w 668571"/>
              <a:gd name="connsiteY15" fmla="*/ 1230757 h 1312961"/>
              <a:gd name="connsiteX16" fmla="*/ 334285 w 668571"/>
              <a:gd name="connsiteY16" fmla="*/ 1288814 h 1312961"/>
              <a:gd name="connsiteX17" fmla="*/ 392342 w 668571"/>
              <a:gd name="connsiteY17" fmla="*/ 1230757 h 1312961"/>
              <a:gd name="connsiteX18" fmla="*/ 334285 w 668571"/>
              <a:gd name="connsiteY18" fmla="*/ 1172700 h 1312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68571" h="1312961">
                <a:moveTo>
                  <a:pt x="111431" y="0"/>
                </a:moveTo>
                <a:lnTo>
                  <a:pt x="557140" y="0"/>
                </a:lnTo>
                <a:cubicBezTo>
                  <a:pt x="618682" y="0"/>
                  <a:pt x="668571" y="49889"/>
                  <a:pt x="668571" y="111431"/>
                </a:cubicBezTo>
                <a:lnTo>
                  <a:pt x="668571" y="1201530"/>
                </a:lnTo>
                <a:cubicBezTo>
                  <a:pt x="668571" y="1263072"/>
                  <a:pt x="618682" y="1312961"/>
                  <a:pt x="557140" y="1312961"/>
                </a:cubicBezTo>
                <a:lnTo>
                  <a:pt x="111431" y="1312961"/>
                </a:lnTo>
                <a:cubicBezTo>
                  <a:pt x="49889" y="1312961"/>
                  <a:pt x="0" y="1263072"/>
                  <a:pt x="0" y="1201530"/>
                </a:cubicBezTo>
                <a:lnTo>
                  <a:pt x="0" y="111431"/>
                </a:lnTo>
                <a:cubicBezTo>
                  <a:pt x="0" y="49889"/>
                  <a:pt x="49889" y="0"/>
                  <a:pt x="111431" y="0"/>
                </a:cubicBezTo>
                <a:close/>
                <a:moveTo>
                  <a:pt x="58514" y="118039"/>
                </a:moveTo>
                <a:lnTo>
                  <a:pt x="58514" y="1141295"/>
                </a:lnTo>
                <a:lnTo>
                  <a:pt x="610057" y="1141295"/>
                </a:lnTo>
                <a:lnTo>
                  <a:pt x="610057" y="118039"/>
                </a:lnTo>
                <a:lnTo>
                  <a:pt x="58514" y="118039"/>
                </a:lnTo>
                <a:close/>
                <a:moveTo>
                  <a:pt x="334285" y="1172700"/>
                </a:moveTo>
                <a:cubicBezTo>
                  <a:pt x="302221" y="1172700"/>
                  <a:pt x="276228" y="1198693"/>
                  <a:pt x="276228" y="1230757"/>
                </a:cubicBezTo>
                <a:cubicBezTo>
                  <a:pt x="276228" y="1262821"/>
                  <a:pt x="302221" y="1288814"/>
                  <a:pt x="334285" y="1288814"/>
                </a:cubicBezTo>
                <a:cubicBezTo>
                  <a:pt x="366349" y="1288814"/>
                  <a:pt x="392342" y="1262821"/>
                  <a:pt x="392342" y="1230757"/>
                </a:cubicBezTo>
                <a:cubicBezTo>
                  <a:pt x="392342" y="1198693"/>
                  <a:pt x="366349" y="1172700"/>
                  <a:pt x="334285" y="11727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928E6AF-1E38-A64B-BEC1-E37133328D25}"/>
              </a:ext>
            </a:extLst>
          </p:cNvPr>
          <p:cNvSpPr txBox="1">
            <a:spLocks/>
          </p:cNvSpPr>
          <p:nvPr userDrawn="1"/>
        </p:nvSpPr>
        <p:spPr>
          <a:xfrm>
            <a:off x="2619273" y="2491116"/>
            <a:ext cx="6150737" cy="1875768"/>
          </a:xfrm>
          <a:prstGeom prst="rect">
            <a:avLst/>
          </a:prstGeom>
        </p:spPr>
        <p:txBody>
          <a:bodyPr vert="horz" lIns="121888" tIns="60944" rIns="121888" bIns="60944"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rgbClr val="003A78"/>
                </a:solidFill>
                <a:effectLst/>
                <a:uLnTx/>
                <a:uFillTx/>
                <a:latin typeface="+mj-lt"/>
                <a:ea typeface="+mj-ea"/>
                <a:cs typeface="Segoe UI Light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Please silence </a:t>
            </a:r>
            <a:b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</a:br>
            <a:r>
              <a:rPr lang="en-US" sz="63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cell phones</a:t>
            </a:r>
          </a:p>
        </p:txBody>
      </p:sp>
    </p:spTree>
    <p:extLst>
      <p:ext uri="{BB962C8B-B14F-4D97-AF65-F5344CB8AC3E}">
        <p14:creationId xmlns:p14="http://schemas.microsoft.com/office/powerpoint/2010/main" val="394592769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plore P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arallelogram 53">
            <a:extLst>
              <a:ext uri="{FF2B5EF4-FFF2-40B4-BE49-F238E27FC236}">
                <a16:creationId xmlns:a16="http://schemas.microsoft.com/office/drawing/2014/main" id="{F81D10A2-6548-A247-B1CE-91A23F5CA139}"/>
              </a:ext>
            </a:extLst>
          </p:cNvPr>
          <p:cNvSpPr/>
          <p:nvPr userDrawn="1"/>
        </p:nvSpPr>
        <p:spPr>
          <a:xfrm rot="10800000" flipV="1">
            <a:off x="-102326" y="-38208"/>
            <a:ext cx="4507975" cy="694641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1085" h="6625887">
                <a:moveTo>
                  <a:pt x="0" y="6618452"/>
                </a:moveTo>
                <a:lnTo>
                  <a:pt x="3531945" y="0"/>
                </a:lnTo>
                <a:lnTo>
                  <a:pt x="4228795" y="8082"/>
                </a:lnTo>
                <a:lnTo>
                  <a:pt x="4301085" y="6625887"/>
                </a:lnTo>
                <a:lnTo>
                  <a:pt x="0" y="66184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54" name="Parallelogram 53">
            <a:extLst>
              <a:ext uri="{FF2B5EF4-FFF2-40B4-BE49-F238E27FC236}">
                <a16:creationId xmlns:a16="http://schemas.microsoft.com/office/drawing/2014/main" id="{7ED47A30-94DB-5A42-996E-431E8368B0A5}"/>
              </a:ext>
            </a:extLst>
          </p:cNvPr>
          <p:cNvSpPr/>
          <p:nvPr userDrawn="1"/>
        </p:nvSpPr>
        <p:spPr>
          <a:xfrm rot="10800000">
            <a:off x="-128825" y="-43749"/>
            <a:ext cx="6119702" cy="6965025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700" h="4973135">
                <a:moveTo>
                  <a:pt x="0" y="4965700"/>
                </a:moveTo>
                <a:lnTo>
                  <a:pt x="2647627" y="0"/>
                </a:lnTo>
                <a:lnTo>
                  <a:pt x="4370700" y="12935"/>
                </a:lnTo>
                <a:lnTo>
                  <a:pt x="4301085" y="4973135"/>
                </a:lnTo>
                <a:lnTo>
                  <a:pt x="0" y="4965700"/>
                </a:lnTo>
                <a:close/>
              </a:path>
            </a:pathLst>
          </a:custGeom>
          <a:solidFill>
            <a:schemeClr val="accent4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32" name="Rectangle 31">
            <a:hlinkClick r:id="rId2"/>
          </p:cNvPr>
          <p:cNvSpPr/>
          <p:nvPr userDrawn="1"/>
        </p:nvSpPr>
        <p:spPr>
          <a:xfrm>
            <a:off x="5476565" y="2618059"/>
            <a:ext cx="157485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Free online webinar events </a:t>
            </a:r>
          </a:p>
        </p:txBody>
      </p:sp>
      <p:sp>
        <p:nvSpPr>
          <p:cNvPr id="33" name="Rectangle 32">
            <a:hlinkClick r:id="rId3"/>
          </p:cNvPr>
          <p:cNvSpPr/>
          <p:nvPr userDrawn="1"/>
        </p:nvSpPr>
        <p:spPr>
          <a:xfrm>
            <a:off x="9628472" y="2618059"/>
            <a:ext cx="171327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1-day local training events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hlinkClick r:id="rId4"/>
          </p:cNvPr>
          <p:cNvSpPr/>
          <p:nvPr userDrawn="1"/>
        </p:nvSpPr>
        <p:spPr>
          <a:xfrm>
            <a:off x="7530422" y="2618059"/>
            <a:ext cx="1711810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Local user groups around the world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hlinkClick r:id="rId5"/>
          </p:cNvPr>
          <p:cNvSpPr/>
          <p:nvPr userDrawn="1"/>
        </p:nvSpPr>
        <p:spPr>
          <a:xfrm>
            <a:off x="5367212" y="5443026"/>
            <a:ext cx="1718427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Online special interest user groups </a:t>
            </a:r>
          </a:p>
        </p:txBody>
      </p:sp>
      <p:sp>
        <p:nvSpPr>
          <p:cNvPr id="36" name="Rectangle 35">
            <a:hlinkClick r:id="rId4"/>
          </p:cNvPr>
          <p:cNvSpPr/>
          <p:nvPr userDrawn="1"/>
        </p:nvSpPr>
        <p:spPr>
          <a:xfrm>
            <a:off x="7571140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Business analytics training </a:t>
            </a:r>
          </a:p>
        </p:txBody>
      </p:sp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7569" y="4177394"/>
            <a:ext cx="1172467" cy="1066156"/>
          </a:xfrm>
          <a:prstGeom prst="rect">
            <a:avLst/>
          </a:prstGeom>
        </p:spPr>
      </p:pic>
      <p:sp>
        <p:nvSpPr>
          <p:cNvPr id="43" name="Rectangle 42">
            <a:hlinkClick r:id="rId4"/>
          </p:cNvPr>
          <p:cNvSpPr/>
          <p:nvPr userDrawn="1"/>
        </p:nvSpPr>
        <p:spPr>
          <a:xfrm>
            <a:off x="9696104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Get involved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BB9FFB-88AF-E64C-B4E0-EA641AB8483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4361" y="1133866"/>
            <a:ext cx="1509022" cy="1509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5784B1-BDFC-5249-9F39-BB214820C8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378" y="1022500"/>
            <a:ext cx="1722572" cy="1723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591F2-77BA-9241-BB82-B1AD41977EEE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6285" y="1053428"/>
            <a:ext cx="1691738" cy="16921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DC2CF9-117A-EA46-A4B5-24AF40402DC9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8215" y="3815830"/>
            <a:ext cx="1756887" cy="17573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639641-A709-3B49-AA88-99A9F410348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499" y="3878887"/>
            <a:ext cx="1664734" cy="1665168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B4074C3-6F2F-D349-85B5-0850C0A27234}"/>
              </a:ext>
            </a:extLst>
          </p:cNvPr>
          <p:cNvCxnSpPr>
            <a:cxnSpLocks/>
          </p:cNvCxnSpPr>
          <p:nvPr userDrawn="1"/>
        </p:nvCxnSpPr>
        <p:spPr>
          <a:xfrm flipH="1">
            <a:off x="5579114" y="3589305"/>
            <a:ext cx="5909081" cy="0"/>
          </a:xfrm>
          <a:prstGeom prst="line">
            <a:avLst/>
          </a:prstGeom>
          <a:ln w="6350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3"/>
          <p:cNvSpPr txBox="1">
            <a:spLocks/>
          </p:cNvSpPr>
          <p:nvPr userDrawn="1"/>
        </p:nvSpPr>
        <p:spPr>
          <a:xfrm>
            <a:off x="430223" y="558361"/>
            <a:ext cx="3502517" cy="3462641"/>
          </a:xfrm>
          <a:prstGeom prst="rect">
            <a:avLst/>
          </a:prstGeom>
        </p:spPr>
        <p:txBody>
          <a:bodyPr vert="horz" lIns="121888" tIns="60944" rIns="121888" bIns="60944" rtlCol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indent="0" algn="l">
              <a:lnSpc>
                <a:spcPct val="90000"/>
              </a:lnSpc>
              <a:tabLst>
                <a:tab pos="5782971" algn="l"/>
              </a:tabLst>
            </a:pPr>
            <a:r>
              <a:rPr lang="en-US" sz="5331" dirty="0">
                <a:solidFill>
                  <a:schemeClr val="bg2"/>
                </a:solidFill>
              </a:rPr>
              <a:t>Explore everything PASS has to offer </a:t>
            </a:r>
          </a:p>
        </p:txBody>
      </p:sp>
      <p:sp>
        <p:nvSpPr>
          <p:cNvPr id="44" name="Rectangle 43"/>
          <p:cNvSpPr/>
          <p:nvPr userDrawn="1"/>
        </p:nvSpPr>
        <p:spPr>
          <a:xfrm>
            <a:off x="470864" y="3956173"/>
            <a:ext cx="3253773" cy="1346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21888" rtlCol="0" anchor="t"/>
          <a:lstStyle/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Free Online Resources 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>
                <a:solidFill>
                  <a:schemeClr val="bg2"/>
                </a:solidFill>
              </a:rPr>
              <a:t>Newsletters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dirty="0" err="1">
                <a:solidFill>
                  <a:schemeClr val="bg2"/>
                </a:solidFill>
              </a:rPr>
              <a:t>PASS.org</a:t>
            </a:r>
            <a:endParaRPr lang="en-US" sz="1600" b="1" spc="27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69769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263431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78771C-6637-DB44-AA2C-798BBBCB48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220628" cy="6858000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46990EB-093A-1346-9FA2-EEBCBF0EB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583"/>
          <a:stretch/>
        </p:blipFill>
        <p:spPr>
          <a:xfrm>
            <a:off x="8229977" y="579907"/>
            <a:ext cx="3990652" cy="509034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600" y="1338318"/>
            <a:ext cx="5926001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1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 dirty="0"/>
              <a:t>Title here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6695" y="2276355"/>
            <a:ext cx="5926907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sz="3199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8105" y="-125055"/>
            <a:ext cx="1758209" cy="12239988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69F4E3-9D43-ED46-87D3-2E91BA63C1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59058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5231" y="-34073"/>
            <a:ext cx="6631673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352" y="3307383"/>
            <a:ext cx="4330240" cy="627904"/>
          </a:xfrm>
        </p:spPr>
        <p:txBody>
          <a:bodyPr anchor="b"/>
          <a:lstStyle>
            <a:lvl1pPr algn="l">
              <a:defRPr sz="4266"/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582" y="3926055"/>
            <a:ext cx="4329572" cy="540913"/>
          </a:xfrm>
        </p:spPr>
        <p:txBody>
          <a:bodyPr/>
          <a:lstStyle>
            <a:lvl1pPr marL="0" marR="0" indent="0" algn="l" defTabSz="60940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6" b="0" i="0" u="none" strike="noStrike" kern="1200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7320" y="1514756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352" y="859692"/>
            <a:ext cx="1923550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 dirty="0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7320" y="1873835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7320" y="3008431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7320" y="3367510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7320" y="4480060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7320" y="4839139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5745" y="4645546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>
                <a:solidFill>
                  <a:schemeClr val="accent1"/>
                </a:solidFill>
              </a:rPr>
              <a:t>/</a:t>
            </a:r>
            <a:r>
              <a:rPr lang="en-US" sz="1467" dirty="0" err="1">
                <a:solidFill>
                  <a:schemeClr val="accent1"/>
                </a:solidFill>
              </a:rPr>
              <a:t>yourname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030" y="5158385"/>
            <a:ext cx="1379852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@</a:t>
            </a:r>
            <a:r>
              <a:rPr lang="en-US" sz="1467" dirty="0" err="1">
                <a:solidFill>
                  <a:schemeClr val="accent1"/>
                </a:solidFill>
              </a:rPr>
              <a:t>yourhandle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475" y="5658002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 err="1">
                <a:solidFill>
                  <a:schemeClr val="accent1"/>
                </a:solidFill>
              </a:rPr>
              <a:t>yourname</a:t>
            </a:r>
            <a:endParaRPr lang="en-US" sz="1467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91065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2074764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A1720C6-9EC5-5B49-BD0B-1B3A05E33222}"/>
              </a:ext>
            </a:extLst>
          </p:cNvPr>
          <p:cNvGrpSpPr/>
          <p:nvPr userDrawn="1"/>
        </p:nvGrpSpPr>
        <p:grpSpPr>
          <a:xfrm>
            <a:off x="-263733" y="5341257"/>
            <a:ext cx="1473731" cy="1497392"/>
            <a:chOff x="-304882" y="3583735"/>
            <a:chExt cx="1397665" cy="1419734"/>
          </a:xfrm>
        </p:grpSpPr>
        <p:sp>
          <p:nvSpPr>
            <p:cNvPr id="10" name="Parallelogram 3">
              <a:extLst>
                <a:ext uri="{FF2B5EF4-FFF2-40B4-BE49-F238E27FC236}">
                  <a16:creationId xmlns:a16="http://schemas.microsoft.com/office/drawing/2014/main" id="{1F4DF1DE-806D-CE4D-A08F-B90FEC93E896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11" name="Parallelogram 3">
              <a:extLst>
                <a:ext uri="{FF2B5EF4-FFF2-40B4-BE49-F238E27FC236}">
                  <a16:creationId xmlns:a16="http://schemas.microsoft.com/office/drawing/2014/main" id="{BBB81A52-1DCC-8641-8DC8-9BF37FB7CE8E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12" name="Parallelogram 3">
              <a:extLst>
                <a:ext uri="{FF2B5EF4-FFF2-40B4-BE49-F238E27FC236}">
                  <a16:creationId xmlns:a16="http://schemas.microsoft.com/office/drawing/2014/main" id="{62ACCD8A-764D-7247-B2AF-F4D83EA3A4E3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</p:grp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29260" y="2586608"/>
            <a:ext cx="10986871" cy="2619183"/>
          </a:xfrm>
        </p:spPr>
        <p:txBody>
          <a:bodyPr>
            <a:noAutofit/>
          </a:bodyPr>
          <a:lstStyle>
            <a:lvl1pPr marL="308933" marR="0" indent="-308933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9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429260" y="1212332"/>
            <a:ext cx="10986871" cy="572792"/>
          </a:xfrm>
        </p:spPr>
        <p:txBody>
          <a:bodyPr>
            <a:noAutofit/>
          </a:bodyPr>
          <a:lstStyle>
            <a:lvl1pPr marL="0" marR="0" indent="0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666">
                <a:solidFill>
                  <a:schemeClr val="tx1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0F789D-0EB1-3543-B743-434CD290F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02592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Titles are set 36pt Segoe 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29260" y="2006856"/>
            <a:ext cx="11012264" cy="597807"/>
          </a:xfrm>
        </p:spPr>
        <p:txBody>
          <a:bodyPr anchor="b"/>
          <a:lstStyle>
            <a:lvl1pPr marL="0" indent="0">
              <a:buNone/>
              <a:defRPr sz="3732" b="0" i="0">
                <a:solidFill>
                  <a:schemeClr val="accent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One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29260" y="260270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29260" y="3381895"/>
            <a:ext cx="11012264" cy="597807"/>
          </a:xfrm>
        </p:spPr>
        <p:txBody>
          <a:bodyPr anchor="b"/>
          <a:lstStyle>
            <a:lvl1pPr marL="0" indent="0">
              <a:buNone/>
              <a:defRPr sz="2666" b="0" i="0">
                <a:solidFill>
                  <a:schemeClr val="tx1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Two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29260" y="397774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29260" y="4720264"/>
            <a:ext cx="11012264" cy="597807"/>
          </a:xfrm>
        </p:spPr>
        <p:txBody>
          <a:bodyPr anchor="b"/>
          <a:lstStyle>
            <a:lvl1pPr marL="0" indent="0">
              <a:buNone/>
              <a:defRPr sz="1866" b="1" i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THREE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29260" y="531611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</p:spTree>
    <p:extLst>
      <p:ext uri="{BB962C8B-B14F-4D97-AF65-F5344CB8AC3E}">
        <p14:creationId xmlns:p14="http://schemas.microsoft.com/office/powerpoint/2010/main" val="63014875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493104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21603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493102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6693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78771C-6637-DB44-AA2C-798BBBCB48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220628" cy="6858000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46990EB-093A-1346-9FA2-EEBCBF0EB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583"/>
          <a:stretch/>
        </p:blipFill>
        <p:spPr>
          <a:xfrm>
            <a:off x="8229977" y="579907"/>
            <a:ext cx="3990652" cy="509034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600" y="1338318"/>
            <a:ext cx="5926001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1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 dirty="0"/>
              <a:t>Title here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6695" y="2276355"/>
            <a:ext cx="5926907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sz="3199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8105" y="-125055"/>
            <a:ext cx="1758209" cy="12239988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69F4E3-9D43-ED46-87D3-2E91BA63C1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78546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65F210F2-521B-6741-B975-50EF2D4EC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C6336D19-C3A6-B54B-B7DA-6CC247A3B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604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5F626A8B-0B08-5A4E-AAA8-5CC160150B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3228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736DCF7-76FB-D641-9BC4-BEA06A076A3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3227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7" name="Text Placeholder 30">
            <a:extLst>
              <a:ext uri="{FF2B5EF4-FFF2-40B4-BE49-F238E27FC236}">
                <a16:creationId xmlns:a16="http://schemas.microsoft.com/office/drawing/2014/main" id="{9030E0D3-B5C3-8F43-B31B-2885A9BCA2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64847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Title Here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9B6C99B5-835B-5B44-9225-15F0E3BE23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64846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89565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29259" y="1774840"/>
            <a:ext cx="10969943" cy="4380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666">
                <a:solidFill>
                  <a:schemeClr val="tx1"/>
                </a:solidFill>
                <a:latin typeface="Consolas"/>
                <a:cs typeface="Consolas"/>
              </a:defRPr>
            </a:lvl1pPr>
            <a:lvl2pPr marL="0" indent="0">
              <a:buClr>
                <a:schemeClr val="accent3"/>
              </a:buClr>
              <a:buFontTx/>
              <a:buNone/>
              <a:defRPr sz="2399">
                <a:solidFill>
                  <a:schemeClr val="tx1"/>
                </a:solidFill>
                <a:latin typeface="Consolas"/>
                <a:cs typeface="Consolas"/>
              </a:defRPr>
            </a:lvl2pPr>
            <a:lvl3pPr marL="393572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3pPr>
            <a:lvl4pPr marL="772333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4pPr>
            <a:lvl5pPr marL="1127818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1651355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ssion Evalu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lelogram 53">
            <a:extLst>
              <a:ext uri="{FF2B5EF4-FFF2-40B4-BE49-F238E27FC236}">
                <a16:creationId xmlns:a16="http://schemas.microsoft.com/office/drawing/2014/main" id="{32A8089A-D851-8744-9AB8-67F8B98AC1AD}"/>
              </a:ext>
            </a:extLst>
          </p:cNvPr>
          <p:cNvSpPr/>
          <p:nvPr userDrawn="1"/>
        </p:nvSpPr>
        <p:spPr>
          <a:xfrm rot="10800000">
            <a:off x="-39023" y="-17007"/>
            <a:ext cx="4866323" cy="6920872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301085"/>
              <a:gd name="connsiteY0" fmla="*/ 6610370 h 6617805"/>
              <a:gd name="connsiteX1" fmla="*/ 3108096 w 4301085"/>
              <a:gd name="connsiteY1" fmla="*/ 784062 h 6617805"/>
              <a:gd name="connsiteX2" fmla="*/ 4228795 w 4301085"/>
              <a:gd name="connsiteY2" fmla="*/ 0 h 6617805"/>
              <a:gd name="connsiteX3" fmla="*/ 4301085 w 4301085"/>
              <a:gd name="connsiteY3" fmla="*/ 6617805 h 6617805"/>
              <a:gd name="connsiteX4" fmla="*/ 0 w 4301085"/>
              <a:gd name="connsiteY4" fmla="*/ 6610370 h 6617805"/>
              <a:gd name="connsiteX0" fmla="*/ 0 w 4301085"/>
              <a:gd name="connsiteY0" fmla="*/ 5826308 h 5833743"/>
              <a:gd name="connsiteX1" fmla="*/ 3108096 w 4301085"/>
              <a:gd name="connsiteY1" fmla="*/ 0 h 5833743"/>
              <a:gd name="connsiteX2" fmla="*/ 4107696 w 4301085"/>
              <a:gd name="connsiteY2" fmla="*/ 64163 h 5833743"/>
              <a:gd name="connsiteX3" fmla="*/ 4301085 w 4301085"/>
              <a:gd name="connsiteY3" fmla="*/ 5833743 h 5833743"/>
              <a:gd name="connsiteX4" fmla="*/ 0 w 4301085"/>
              <a:gd name="connsiteY4" fmla="*/ 5826308 h 5833743"/>
              <a:gd name="connsiteX0" fmla="*/ 0 w 4301085"/>
              <a:gd name="connsiteY0" fmla="*/ 5854348 h 5861783"/>
              <a:gd name="connsiteX1" fmla="*/ 3125396 w 4301085"/>
              <a:gd name="connsiteY1" fmla="*/ 0 h 5861783"/>
              <a:gd name="connsiteX2" fmla="*/ 4107696 w 4301085"/>
              <a:gd name="connsiteY2" fmla="*/ 92203 h 5861783"/>
              <a:gd name="connsiteX3" fmla="*/ 4301085 w 4301085"/>
              <a:gd name="connsiteY3" fmla="*/ 5861783 h 5861783"/>
              <a:gd name="connsiteX4" fmla="*/ 0 w 4301085"/>
              <a:gd name="connsiteY4" fmla="*/ 5854348 h 5861783"/>
              <a:gd name="connsiteX0" fmla="*/ 0 w 4107696"/>
              <a:gd name="connsiteY0" fmla="*/ 5854348 h 5854348"/>
              <a:gd name="connsiteX1" fmla="*/ 3125396 w 4107696"/>
              <a:gd name="connsiteY1" fmla="*/ 0 h 5854348"/>
              <a:gd name="connsiteX2" fmla="*/ 4107696 w 4107696"/>
              <a:gd name="connsiteY2" fmla="*/ 92203 h 5854348"/>
              <a:gd name="connsiteX3" fmla="*/ 3678287 w 4107696"/>
              <a:gd name="connsiteY3" fmla="*/ 4522849 h 5854348"/>
              <a:gd name="connsiteX4" fmla="*/ 0 w 4107696"/>
              <a:gd name="connsiteY4" fmla="*/ 5854348 h 5854348"/>
              <a:gd name="connsiteX0" fmla="*/ 0 w 3519497"/>
              <a:gd name="connsiteY0" fmla="*/ 4767779 h 4767779"/>
              <a:gd name="connsiteX1" fmla="*/ 2537197 w 3519497"/>
              <a:gd name="connsiteY1" fmla="*/ 0 h 4767779"/>
              <a:gd name="connsiteX2" fmla="*/ 3519497 w 3519497"/>
              <a:gd name="connsiteY2" fmla="*/ 92203 h 4767779"/>
              <a:gd name="connsiteX3" fmla="*/ 3090088 w 3519497"/>
              <a:gd name="connsiteY3" fmla="*/ 4522849 h 4767779"/>
              <a:gd name="connsiteX4" fmla="*/ 0 w 3519497"/>
              <a:gd name="connsiteY4" fmla="*/ 4767779 h 4767779"/>
              <a:gd name="connsiteX0" fmla="*/ 0 w 3522587"/>
              <a:gd name="connsiteY0" fmla="*/ 4767779 h 4767779"/>
              <a:gd name="connsiteX1" fmla="*/ 2537197 w 3522587"/>
              <a:gd name="connsiteY1" fmla="*/ 0 h 4767779"/>
              <a:gd name="connsiteX2" fmla="*/ 3519497 w 3522587"/>
              <a:gd name="connsiteY2" fmla="*/ 92203 h 4767779"/>
              <a:gd name="connsiteX3" fmla="*/ 3522587 w 3522587"/>
              <a:gd name="connsiteY3" fmla="*/ 4677072 h 4767779"/>
              <a:gd name="connsiteX4" fmla="*/ 0 w 3522587"/>
              <a:gd name="connsiteY4" fmla="*/ 4767779 h 4767779"/>
              <a:gd name="connsiteX0" fmla="*/ 0 w 3657897"/>
              <a:gd name="connsiteY0" fmla="*/ 4767779 h 4767779"/>
              <a:gd name="connsiteX1" fmla="*/ 2537197 w 3657897"/>
              <a:gd name="connsiteY1" fmla="*/ 0 h 4767779"/>
              <a:gd name="connsiteX2" fmla="*/ 3657897 w 3657897"/>
              <a:gd name="connsiteY2" fmla="*/ 8082 h 4767779"/>
              <a:gd name="connsiteX3" fmla="*/ 3522587 w 3657897"/>
              <a:gd name="connsiteY3" fmla="*/ 4677072 h 4767779"/>
              <a:gd name="connsiteX4" fmla="*/ 0 w 3657897"/>
              <a:gd name="connsiteY4" fmla="*/ 4767779 h 4767779"/>
              <a:gd name="connsiteX0" fmla="*/ 0 w 3669637"/>
              <a:gd name="connsiteY0" fmla="*/ 4767779 h 4789234"/>
              <a:gd name="connsiteX1" fmla="*/ 2537197 w 3669637"/>
              <a:gd name="connsiteY1" fmla="*/ 0 h 4789234"/>
              <a:gd name="connsiteX2" fmla="*/ 3657897 w 3669637"/>
              <a:gd name="connsiteY2" fmla="*/ 8082 h 4789234"/>
              <a:gd name="connsiteX3" fmla="*/ 3669637 w 3669637"/>
              <a:gd name="connsiteY3" fmla="*/ 4789234 h 4789234"/>
              <a:gd name="connsiteX4" fmla="*/ 0 w 3669637"/>
              <a:gd name="connsiteY4" fmla="*/ 4767779 h 4789234"/>
              <a:gd name="connsiteX0" fmla="*/ 0 w 4318385"/>
              <a:gd name="connsiteY0" fmla="*/ 4767779 h 4775214"/>
              <a:gd name="connsiteX1" fmla="*/ 2537197 w 4318385"/>
              <a:gd name="connsiteY1" fmla="*/ 0 h 4775214"/>
              <a:gd name="connsiteX2" fmla="*/ 3657897 w 4318385"/>
              <a:gd name="connsiteY2" fmla="*/ 8082 h 4775214"/>
              <a:gd name="connsiteX3" fmla="*/ 4318385 w 4318385"/>
              <a:gd name="connsiteY3" fmla="*/ 4775214 h 4775214"/>
              <a:gd name="connsiteX4" fmla="*/ 0 w 4318385"/>
              <a:gd name="connsiteY4" fmla="*/ 4767779 h 4775214"/>
              <a:gd name="connsiteX0" fmla="*/ 0 w 4324670"/>
              <a:gd name="connsiteY0" fmla="*/ 4767779 h 4775214"/>
              <a:gd name="connsiteX1" fmla="*/ 2537197 w 4324670"/>
              <a:gd name="connsiteY1" fmla="*/ 0 h 4775214"/>
              <a:gd name="connsiteX2" fmla="*/ 4323945 w 4324670"/>
              <a:gd name="connsiteY2" fmla="*/ 8082 h 4775214"/>
              <a:gd name="connsiteX3" fmla="*/ 4318385 w 4324670"/>
              <a:gd name="connsiteY3" fmla="*/ 4775214 h 4775214"/>
              <a:gd name="connsiteX4" fmla="*/ 0 w 4324670"/>
              <a:gd name="connsiteY4" fmla="*/ 4767779 h 4775214"/>
              <a:gd name="connsiteX0" fmla="*/ 0 w 4323955"/>
              <a:gd name="connsiteY0" fmla="*/ 4767779 h 4767779"/>
              <a:gd name="connsiteX1" fmla="*/ 2537197 w 4323955"/>
              <a:gd name="connsiteY1" fmla="*/ 0 h 4767779"/>
              <a:gd name="connsiteX2" fmla="*/ 4323945 w 4323955"/>
              <a:gd name="connsiteY2" fmla="*/ 8082 h 4767779"/>
              <a:gd name="connsiteX3" fmla="*/ 3190127 w 4323955"/>
              <a:gd name="connsiteY3" fmla="*/ 4380209 h 4767779"/>
              <a:gd name="connsiteX4" fmla="*/ 0 w 4323955"/>
              <a:gd name="connsiteY4" fmla="*/ 4767779 h 4767779"/>
              <a:gd name="connsiteX0" fmla="*/ 0 w 3944865"/>
              <a:gd name="connsiteY0" fmla="*/ 4767779 h 4767779"/>
              <a:gd name="connsiteX1" fmla="*/ 2537197 w 3944865"/>
              <a:gd name="connsiteY1" fmla="*/ 0 h 4767779"/>
              <a:gd name="connsiteX2" fmla="*/ 3944850 w 3944865"/>
              <a:gd name="connsiteY2" fmla="*/ 183640 h 4767779"/>
              <a:gd name="connsiteX3" fmla="*/ 3190127 w 3944865"/>
              <a:gd name="connsiteY3" fmla="*/ 4380209 h 4767779"/>
              <a:gd name="connsiteX4" fmla="*/ 0 w 3944865"/>
              <a:gd name="connsiteY4" fmla="*/ 4767779 h 4767779"/>
              <a:gd name="connsiteX0" fmla="*/ 0 w 4137864"/>
              <a:gd name="connsiteY0" fmla="*/ 4767779 h 4775214"/>
              <a:gd name="connsiteX1" fmla="*/ 2537197 w 4137864"/>
              <a:gd name="connsiteY1" fmla="*/ 0 h 4775214"/>
              <a:gd name="connsiteX2" fmla="*/ 3944850 w 4137864"/>
              <a:gd name="connsiteY2" fmla="*/ 183640 h 4775214"/>
              <a:gd name="connsiteX3" fmla="*/ 4137864 w 4137864"/>
              <a:gd name="connsiteY3" fmla="*/ 4775214 h 4775214"/>
              <a:gd name="connsiteX4" fmla="*/ 0 w 4137864"/>
              <a:gd name="connsiteY4" fmla="*/ 4767779 h 4775214"/>
              <a:gd name="connsiteX0" fmla="*/ 0 w 4144149"/>
              <a:gd name="connsiteY0" fmla="*/ 4767779 h 4775214"/>
              <a:gd name="connsiteX1" fmla="*/ 2537197 w 4144149"/>
              <a:gd name="connsiteY1" fmla="*/ 0 h 4775214"/>
              <a:gd name="connsiteX2" fmla="*/ 4143424 w 4144149"/>
              <a:gd name="connsiteY2" fmla="*/ 768 h 4775214"/>
              <a:gd name="connsiteX3" fmla="*/ 4137864 w 4144149"/>
              <a:gd name="connsiteY3" fmla="*/ 4775214 h 4775214"/>
              <a:gd name="connsiteX4" fmla="*/ 0 w 4144149"/>
              <a:gd name="connsiteY4" fmla="*/ 4767779 h 4775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4149" h="4775214">
                <a:moveTo>
                  <a:pt x="0" y="4767779"/>
                </a:moveTo>
                <a:lnTo>
                  <a:pt x="2537197" y="0"/>
                </a:lnTo>
                <a:lnTo>
                  <a:pt x="4143424" y="768"/>
                </a:lnTo>
                <a:cubicBezTo>
                  <a:pt x="4147337" y="1594485"/>
                  <a:pt x="4133951" y="3181497"/>
                  <a:pt x="4137864" y="4775214"/>
                </a:cubicBezTo>
                <a:lnTo>
                  <a:pt x="0" y="47677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5" name="Parallelogram 53">
            <a:extLst>
              <a:ext uri="{FF2B5EF4-FFF2-40B4-BE49-F238E27FC236}">
                <a16:creationId xmlns:a16="http://schemas.microsoft.com/office/drawing/2014/main" id="{8B7216CF-728B-874F-9E95-1465636A1AB7}"/>
              </a:ext>
            </a:extLst>
          </p:cNvPr>
          <p:cNvSpPr/>
          <p:nvPr userDrawn="1"/>
        </p:nvSpPr>
        <p:spPr>
          <a:xfrm rot="10800000" flipV="1">
            <a:off x="-71448" y="-65556"/>
            <a:ext cx="6416020" cy="6987731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040475"/>
              <a:gd name="connsiteY0" fmla="*/ 4362242 h 4973135"/>
              <a:gd name="connsiteX1" fmla="*/ 2317402 w 4040475"/>
              <a:gd name="connsiteY1" fmla="*/ 0 h 4973135"/>
              <a:gd name="connsiteX2" fmla="*/ 4040475 w 4040475"/>
              <a:gd name="connsiteY2" fmla="*/ 12935 h 4973135"/>
              <a:gd name="connsiteX3" fmla="*/ 3970860 w 4040475"/>
              <a:gd name="connsiteY3" fmla="*/ 4973135 h 4973135"/>
              <a:gd name="connsiteX4" fmla="*/ 0 w 4040475"/>
              <a:gd name="connsiteY4" fmla="*/ 4362242 h 4973135"/>
              <a:gd name="connsiteX0" fmla="*/ 0 w 4053425"/>
              <a:gd name="connsiteY0" fmla="*/ 4383232 h 4973135"/>
              <a:gd name="connsiteX1" fmla="*/ 2330352 w 4053425"/>
              <a:gd name="connsiteY1" fmla="*/ 0 h 4973135"/>
              <a:gd name="connsiteX2" fmla="*/ 4053425 w 4053425"/>
              <a:gd name="connsiteY2" fmla="*/ 12935 h 4973135"/>
              <a:gd name="connsiteX3" fmla="*/ 3983810 w 4053425"/>
              <a:gd name="connsiteY3" fmla="*/ 4973135 h 4973135"/>
              <a:gd name="connsiteX4" fmla="*/ 0 w 4053425"/>
              <a:gd name="connsiteY4" fmla="*/ 4383232 h 4973135"/>
              <a:gd name="connsiteX0" fmla="*/ 0 w 4053425"/>
              <a:gd name="connsiteY0" fmla="*/ 4383232 h 4383232"/>
              <a:gd name="connsiteX1" fmla="*/ 2330352 w 4053425"/>
              <a:gd name="connsiteY1" fmla="*/ 0 h 4383232"/>
              <a:gd name="connsiteX2" fmla="*/ 4053425 w 4053425"/>
              <a:gd name="connsiteY2" fmla="*/ 12935 h 4383232"/>
              <a:gd name="connsiteX3" fmla="*/ 3815461 w 4053425"/>
              <a:gd name="connsiteY3" fmla="*/ 4296212 h 4383232"/>
              <a:gd name="connsiteX4" fmla="*/ 0 w 4053425"/>
              <a:gd name="connsiteY4" fmla="*/ 4383232 h 4383232"/>
              <a:gd name="connsiteX0" fmla="*/ 0 w 4053425"/>
              <a:gd name="connsiteY0" fmla="*/ 4383232 h 4385419"/>
              <a:gd name="connsiteX1" fmla="*/ 2330352 w 4053425"/>
              <a:gd name="connsiteY1" fmla="*/ 0 h 4385419"/>
              <a:gd name="connsiteX2" fmla="*/ 4053425 w 4053425"/>
              <a:gd name="connsiteY2" fmla="*/ 12935 h 4385419"/>
              <a:gd name="connsiteX3" fmla="*/ 3996761 w 4053425"/>
              <a:gd name="connsiteY3" fmla="*/ 4385419 h 4385419"/>
              <a:gd name="connsiteX4" fmla="*/ 0 w 4053425"/>
              <a:gd name="connsiteY4" fmla="*/ 4383232 h 4385419"/>
              <a:gd name="connsiteX0" fmla="*/ 0 w 4053425"/>
              <a:gd name="connsiteY0" fmla="*/ 4370297 h 4372484"/>
              <a:gd name="connsiteX1" fmla="*/ 1909478 w 4053425"/>
              <a:gd name="connsiteY1" fmla="*/ 784680 h 4372484"/>
              <a:gd name="connsiteX2" fmla="*/ 4053425 w 4053425"/>
              <a:gd name="connsiteY2" fmla="*/ 0 h 4372484"/>
              <a:gd name="connsiteX3" fmla="*/ 3996761 w 4053425"/>
              <a:gd name="connsiteY3" fmla="*/ 4372484 h 4372484"/>
              <a:gd name="connsiteX4" fmla="*/ 0 w 4053425"/>
              <a:gd name="connsiteY4" fmla="*/ 4370297 h 4372484"/>
              <a:gd name="connsiteX0" fmla="*/ 0 w 3996761"/>
              <a:gd name="connsiteY0" fmla="*/ 3585617 h 3587804"/>
              <a:gd name="connsiteX1" fmla="*/ 1909478 w 3996761"/>
              <a:gd name="connsiteY1" fmla="*/ 0 h 3587804"/>
              <a:gd name="connsiteX2" fmla="*/ 3749100 w 3996761"/>
              <a:gd name="connsiteY2" fmla="*/ 207091 h 3587804"/>
              <a:gd name="connsiteX3" fmla="*/ 3996761 w 3996761"/>
              <a:gd name="connsiteY3" fmla="*/ 3587804 h 3587804"/>
              <a:gd name="connsiteX4" fmla="*/ 0 w 3996761"/>
              <a:gd name="connsiteY4" fmla="*/ 3585617 h 3587804"/>
              <a:gd name="connsiteX0" fmla="*/ 0 w 3750711"/>
              <a:gd name="connsiteY0" fmla="*/ 3585617 h 3585617"/>
              <a:gd name="connsiteX1" fmla="*/ 1909478 w 3750711"/>
              <a:gd name="connsiteY1" fmla="*/ 0 h 3585617"/>
              <a:gd name="connsiteX2" fmla="*/ 3749100 w 3750711"/>
              <a:gd name="connsiteY2" fmla="*/ 207091 h 3585617"/>
              <a:gd name="connsiteX3" fmla="*/ 3750711 w 3750711"/>
              <a:gd name="connsiteY3" fmla="*/ 3461865 h 3585617"/>
              <a:gd name="connsiteX4" fmla="*/ 0 w 3750711"/>
              <a:gd name="connsiteY4" fmla="*/ 3585617 h 3585617"/>
              <a:gd name="connsiteX0" fmla="*/ 0 w 4001625"/>
              <a:gd name="connsiteY0" fmla="*/ 3585617 h 3585617"/>
              <a:gd name="connsiteX1" fmla="*/ 1909478 w 4001625"/>
              <a:gd name="connsiteY1" fmla="*/ 0 h 3585617"/>
              <a:gd name="connsiteX2" fmla="*/ 4001625 w 4001625"/>
              <a:gd name="connsiteY2" fmla="*/ 2440 h 3585617"/>
              <a:gd name="connsiteX3" fmla="*/ 3750711 w 4001625"/>
              <a:gd name="connsiteY3" fmla="*/ 3461865 h 3585617"/>
              <a:gd name="connsiteX4" fmla="*/ 0 w 4001625"/>
              <a:gd name="connsiteY4" fmla="*/ 3585617 h 3585617"/>
              <a:gd name="connsiteX0" fmla="*/ 0 w 4001625"/>
              <a:gd name="connsiteY0" fmla="*/ 3585617 h 3598299"/>
              <a:gd name="connsiteX1" fmla="*/ 1909478 w 4001625"/>
              <a:gd name="connsiteY1" fmla="*/ 0 h 3598299"/>
              <a:gd name="connsiteX2" fmla="*/ 4001625 w 4001625"/>
              <a:gd name="connsiteY2" fmla="*/ 2440 h 3598299"/>
              <a:gd name="connsiteX3" fmla="*/ 3990286 w 4001625"/>
              <a:gd name="connsiteY3" fmla="*/ 3598299 h 3598299"/>
              <a:gd name="connsiteX4" fmla="*/ 0 w 4001625"/>
              <a:gd name="connsiteY4" fmla="*/ 3585617 h 3598299"/>
              <a:gd name="connsiteX0" fmla="*/ 0 w 4280050"/>
              <a:gd name="connsiteY0" fmla="*/ 3585617 h 3598299"/>
              <a:gd name="connsiteX1" fmla="*/ 1909478 w 4280050"/>
              <a:gd name="connsiteY1" fmla="*/ 0 h 3598299"/>
              <a:gd name="connsiteX2" fmla="*/ 4280050 w 4280050"/>
              <a:gd name="connsiteY2" fmla="*/ 12935 h 3598299"/>
              <a:gd name="connsiteX3" fmla="*/ 3990286 w 4280050"/>
              <a:gd name="connsiteY3" fmla="*/ 3598299 h 3598299"/>
              <a:gd name="connsiteX4" fmla="*/ 0 w 4280050"/>
              <a:gd name="connsiteY4" fmla="*/ 3585617 h 3598299"/>
              <a:gd name="connsiteX0" fmla="*/ 0 w 4282594"/>
              <a:gd name="connsiteY0" fmla="*/ 3585617 h 3614041"/>
              <a:gd name="connsiteX1" fmla="*/ 1909478 w 4282594"/>
              <a:gd name="connsiteY1" fmla="*/ 0 h 3614041"/>
              <a:gd name="connsiteX2" fmla="*/ 4280050 w 4282594"/>
              <a:gd name="connsiteY2" fmla="*/ 12935 h 3614041"/>
              <a:gd name="connsiteX3" fmla="*/ 4281661 w 4282594"/>
              <a:gd name="connsiteY3" fmla="*/ 3614041 h 3614041"/>
              <a:gd name="connsiteX4" fmla="*/ 0 w 4282594"/>
              <a:gd name="connsiteY4" fmla="*/ 3585617 h 3614041"/>
              <a:gd name="connsiteX0" fmla="*/ 0 w 4281685"/>
              <a:gd name="connsiteY0" fmla="*/ 3585617 h 3614041"/>
              <a:gd name="connsiteX1" fmla="*/ 1909478 w 4281685"/>
              <a:gd name="connsiteY1" fmla="*/ 0 h 3614041"/>
              <a:gd name="connsiteX2" fmla="*/ 3854390 w 4281685"/>
              <a:gd name="connsiteY2" fmla="*/ 188155 h 3614041"/>
              <a:gd name="connsiteX3" fmla="*/ 4281661 w 4281685"/>
              <a:gd name="connsiteY3" fmla="*/ 3614041 h 3614041"/>
              <a:gd name="connsiteX4" fmla="*/ 0 w 4281685"/>
              <a:gd name="connsiteY4" fmla="*/ 3585617 h 3614041"/>
              <a:gd name="connsiteX0" fmla="*/ 0 w 3964194"/>
              <a:gd name="connsiteY0" fmla="*/ 3585617 h 3585617"/>
              <a:gd name="connsiteX1" fmla="*/ 1909478 w 3964194"/>
              <a:gd name="connsiteY1" fmla="*/ 0 h 3585617"/>
              <a:gd name="connsiteX2" fmla="*/ 3854390 w 3964194"/>
              <a:gd name="connsiteY2" fmla="*/ 188155 h 3585617"/>
              <a:gd name="connsiteX3" fmla="*/ 3964105 w 3964194"/>
              <a:gd name="connsiteY3" fmla="*/ 3455248 h 3585617"/>
              <a:gd name="connsiteX4" fmla="*/ 0 w 3964194"/>
              <a:gd name="connsiteY4" fmla="*/ 3585617 h 3585617"/>
              <a:gd name="connsiteX0" fmla="*/ 0 w 4151676"/>
              <a:gd name="connsiteY0" fmla="*/ 3585617 h 3585617"/>
              <a:gd name="connsiteX1" fmla="*/ 1909478 w 4151676"/>
              <a:gd name="connsiteY1" fmla="*/ 0 h 3585617"/>
              <a:gd name="connsiteX2" fmla="*/ 4151676 w 4151676"/>
              <a:gd name="connsiteY2" fmla="*/ 7459 h 3585617"/>
              <a:gd name="connsiteX3" fmla="*/ 3964105 w 4151676"/>
              <a:gd name="connsiteY3" fmla="*/ 3455248 h 3585617"/>
              <a:gd name="connsiteX4" fmla="*/ 0 w 4151676"/>
              <a:gd name="connsiteY4" fmla="*/ 3585617 h 3585617"/>
              <a:gd name="connsiteX0" fmla="*/ 0 w 4173892"/>
              <a:gd name="connsiteY0" fmla="*/ 3585617 h 3614041"/>
              <a:gd name="connsiteX1" fmla="*/ 1909478 w 4173892"/>
              <a:gd name="connsiteY1" fmla="*/ 0 h 3614041"/>
              <a:gd name="connsiteX2" fmla="*/ 4151676 w 4173892"/>
              <a:gd name="connsiteY2" fmla="*/ 7459 h 3614041"/>
              <a:gd name="connsiteX3" fmla="*/ 4173557 w 4173892"/>
              <a:gd name="connsiteY3" fmla="*/ 3614041 h 3614041"/>
              <a:gd name="connsiteX4" fmla="*/ 0 w 4173892"/>
              <a:gd name="connsiteY4" fmla="*/ 3585617 h 3614041"/>
              <a:gd name="connsiteX0" fmla="*/ 0 w 4173639"/>
              <a:gd name="connsiteY0" fmla="*/ 3585617 h 3614041"/>
              <a:gd name="connsiteX1" fmla="*/ 1909478 w 4173639"/>
              <a:gd name="connsiteY1" fmla="*/ 0 h 3614041"/>
              <a:gd name="connsiteX2" fmla="*/ 4053009 w 4173639"/>
              <a:gd name="connsiteY2" fmla="*/ 2461 h 3614041"/>
              <a:gd name="connsiteX3" fmla="*/ 4173557 w 4173639"/>
              <a:gd name="connsiteY3" fmla="*/ 3614041 h 3614041"/>
              <a:gd name="connsiteX4" fmla="*/ 0 w 4173639"/>
              <a:gd name="connsiteY4" fmla="*/ 3585617 h 3614041"/>
              <a:gd name="connsiteX0" fmla="*/ 0 w 4053009"/>
              <a:gd name="connsiteY0" fmla="*/ 3585617 h 3585617"/>
              <a:gd name="connsiteX1" fmla="*/ 1909478 w 4053009"/>
              <a:gd name="connsiteY1" fmla="*/ 0 h 3585617"/>
              <a:gd name="connsiteX2" fmla="*/ 4053009 w 4053009"/>
              <a:gd name="connsiteY2" fmla="*/ 2461 h 3585617"/>
              <a:gd name="connsiteX3" fmla="*/ 3902225 w 4053009"/>
              <a:gd name="connsiteY3" fmla="*/ 3524085 h 3585617"/>
              <a:gd name="connsiteX4" fmla="*/ 0 w 4053009"/>
              <a:gd name="connsiteY4" fmla="*/ 3585617 h 3585617"/>
              <a:gd name="connsiteX0" fmla="*/ 0 w 4081339"/>
              <a:gd name="connsiteY0" fmla="*/ 3585617 h 3609045"/>
              <a:gd name="connsiteX1" fmla="*/ 1909478 w 4081339"/>
              <a:gd name="connsiteY1" fmla="*/ 0 h 3609045"/>
              <a:gd name="connsiteX2" fmla="*/ 4053009 w 4081339"/>
              <a:gd name="connsiteY2" fmla="*/ 2461 h 3609045"/>
              <a:gd name="connsiteX3" fmla="*/ 4081058 w 4081339"/>
              <a:gd name="connsiteY3" fmla="*/ 3609045 h 3609045"/>
              <a:gd name="connsiteX4" fmla="*/ 0 w 4081339"/>
              <a:gd name="connsiteY4" fmla="*/ 3585617 h 3609045"/>
              <a:gd name="connsiteX0" fmla="*/ 0 w 4081101"/>
              <a:gd name="connsiteY0" fmla="*/ 3585617 h 3609045"/>
              <a:gd name="connsiteX1" fmla="*/ 1909478 w 4081101"/>
              <a:gd name="connsiteY1" fmla="*/ 0 h 3609045"/>
              <a:gd name="connsiteX2" fmla="*/ 3843343 w 4081101"/>
              <a:gd name="connsiteY2" fmla="*/ 157386 h 3609045"/>
              <a:gd name="connsiteX3" fmla="*/ 4081058 w 4081101"/>
              <a:gd name="connsiteY3" fmla="*/ 3609045 h 3609045"/>
              <a:gd name="connsiteX4" fmla="*/ 0 w 4081101"/>
              <a:gd name="connsiteY4" fmla="*/ 3585617 h 3609045"/>
              <a:gd name="connsiteX0" fmla="*/ 0 w 4090010"/>
              <a:gd name="connsiteY0" fmla="*/ 3585617 h 3609045"/>
              <a:gd name="connsiteX1" fmla="*/ 1909478 w 4090010"/>
              <a:gd name="connsiteY1" fmla="*/ 0 h 3609045"/>
              <a:gd name="connsiteX2" fmla="*/ 4090010 w 4090010"/>
              <a:gd name="connsiteY2" fmla="*/ 12456 h 3609045"/>
              <a:gd name="connsiteX3" fmla="*/ 4081058 w 4090010"/>
              <a:gd name="connsiteY3" fmla="*/ 3609045 h 3609045"/>
              <a:gd name="connsiteX4" fmla="*/ 0 w 4090010"/>
              <a:gd name="connsiteY4" fmla="*/ 3585617 h 360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0010" h="3609045">
                <a:moveTo>
                  <a:pt x="0" y="3585617"/>
                </a:moveTo>
                <a:lnTo>
                  <a:pt x="1909478" y="0"/>
                </a:lnTo>
                <a:lnTo>
                  <a:pt x="4090010" y="12456"/>
                </a:lnTo>
                <a:cubicBezTo>
                  <a:pt x="4086230" y="1211076"/>
                  <a:pt x="4084838" y="2410425"/>
                  <a:pt x="4081058" y="3609045"/>
                </a:cubicBezTo>
                <a:lnTo>
                  <a:pt x="0" y="3585617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6" name="Rectangle 5"/>
          <p:cNvSpPr/>
          <p:nvPr userDrawn="1"/>
        </p:nvSpPr>
        <p:spPr>
          <a:xfrm>
            <a:off x="6255468" y="3571658"/>
            <a:ext cx="4025544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Download the </a:t>
            </a:r>
            <a:r>
              <a:rPr lang="en-US" sz="1866" b="1" dirty="0" err="1">
                <a:solidFill>
                  <a:schemeClr val="tx1"/>
                </a:solidFill>
              </a:rPr>
              <a:t>GuideBook</a:t>
            </a:r>
            <a:r>
              <a:rPr lang="en-US" sz="1866" b="1" dirty="0">
                <a:solidFill>
                  <a:schemeClr val="tx1"/>
                </a:solidFill>
              </a:rPr>
              <a:t> App </a:t>
            </a:r>
            <a:r>
              <a:rPr lang="en-US" sz="1866" dirty="0">
                <a:solidFill>
                  <a:schemeClr val="tx1"/>
                </a:solidFill>
              </a:rPr>
              <a:t>and search: PASS </a:t>
            </a:r>
            <a:r>
              <a:rPr lang="en-US" sz="1866">
                <a:solidFill>
                  <a:schemeClr val="tx1"/>
                </a:solidFill>
              </a:rPr>
              <a:t>Summit 2018</a:t>
            </a:r>
            <a:endParaRPr lang="en-US" sz="1866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6255468" y="4505741"/>
            <a:ext cx="5149036" cy="954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Follow the QR code link </a:t>
            </a:r>
            <a:r>
              <a:rPr lang="en-US" sz="1866" dirty="0">
                <a:solidFill>
                  <a:schemeClr val="tx1"/>
                </a:solidFill>
              </a:rPr>
              <a:t>displayed on session signage throughout the conference venue and in the program guide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4A7E925-4825-6E47-AD25-FD742CB023B8}"/>
              </a:ext>
            </a:extLst>
          </p:cNvPr>
          <p:cNvGrpSpPr/>
          <p:nvPr userDrawn="1"/>
        </p:nvGrpSpPr>
        <p:grpSpPr>
          <a:xfrm>
            <a:off x="570336" y="2260160"/>
            <a:ext cx="3502517" cy="2391715"/>
            <a:chOff x="427863" y="1753641"/>
            <a:chExt cx="2627572" cy="1793786"/>
          </a:xfrm>
        </p:grpSpPr>
        <p:sp>
          <p:nvSpPr>
            <p:cNvPr id="16" name="Title 3">
              <a:extLst>
                <a:ext uri="{FF2B5EF4-FFF2-40B4-BE49-F238E27FC236}">
                  <a16:creationId xmlns:a16="http://schemas.microsoft.com/office/drawing/2014/main" id="{BC4B708F-5E57-EF4F-B838-B187FA1F3C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27863" y="1753641"/>
              <a:ext cx="2627572" cy="124398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marR="0" indent="0" algn="l" defTabSz="457200" rtl="0" eaLnBrk="1" fontAlgn="auto" latinLnBrk="0" hangingPunct="1">
                <a:lnSpc>
                  <a:spcPts val="35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lang="en-US" sz="3600" b="0" i="0" u="none" strike="noStrike" kern="1200" cap="none" spc="0" normalizeH="0" baseline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Segoe UI Light" charset="0"/>
                  <a:ea typeface="Segoe UI Light" charset="0"/>
                  <a:cs typeface="Segoe UI Light" charset="0"/>
                </a:defRPr>
              </a:lvl1pPr>
            </a:lstStyle>
            <a:p>
              <a:pPr marL="0" indent="0" algn="l">
                <a:lnSpc>
                  <a:spcPct val="90000"/>
                </a:lnSpc>
                <a:tabLst>
                  <a:tab pos="5782971" algn="l"/>
                </a:tabLst>
              </a:pPr>
              <a:r>
                <a:rPr lang="en-US" sz="5331" dirty="0">
                  <a:solidFill>
                    <a:schemeClr val="bg2"/>
                  </a:solidFill>
                </a:rPr>
                <a:t>Session evaluations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427863" y="3108846"/>
              <a:ext cx="1973431" cy="4385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12188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kern="1200" spc="27" dirty="0">
                  <a:solidFill>
                    <a:schemeClr val="bg2"/>
                  </a:solidFill>
                  <a:latin typeface="+mn-lt"/>
                  <a:ea typeface="+mn-ea"/>
                  <a:cs typeface="+mn-cs"/>
                </a:rPr>
                <a:t>Your feedback is important and valuable. </a:t>
              </a:r>
            </a:p>
          </p:txBody>
        </p:sp>
      </p:grpSp>
      <p:sp>
        <p:nvSpPr>
          <p:cNvPr id="12" name="Rectangle 11"/>
          <p:cNvSpPr/>
          <p:nvPr userDrawn="1"/>
        </p:nvSpPr>
        <p:spPr>
          <a:xfrm>
            <a:off x="6255468" y="2736984"/>
            <a:ext cx="3672366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 dirty="0">
                <a:solidFill>
                  <a:schemeClr val="tx1"/>
                </a:solidFill>
              </a:rPr>
              <a:t>Go to </a:t>
            </a:r>
            <a:r>
              <a:rPr lang="en-US" sz="1866" b="1" dirty="0" err="1">
                <a:solidFill>
                  <a:schemeClr val="tx1"/>
                </a:solidFill>
              </a:rPr>
              <a:t>passSummit.com</a:t>
            </a:r>
            <a:endParaRPr lang="en-US" sz="1866" b="1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 userDrawn="1"/>
        </p:nvSpPr>
        <p:spPr>
          <a:xfrm>
            <a:off x="5213647" y="1589756"/>
            <a:ext cx="5141558" cy="62362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</a:pPr>
            <a:r>
              <a:rPr lang="en-US" sz="2666" b="0" i="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 Ways to Access: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0752758-76F5-184A-8EE1-EC3242319256}"/>
              </a:ext>
            </a:extLst>
          </p:cNvPr>
          <p:cNvSpPr/>
          <p:nvPr userDrawn="1"/>
        </p:nvSpPr>
        <p:spPr>
          <a:xfrm>
            <a:off x="5243181" y="456266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FFC3D44-54A3-C040-A113-95D60DF7873D}"/>
              </a:ext>
            </a:extLst>
          </p:cNvPr>
          <p:cNvSpPr/>
          <p:nvPr userDrawn="1"/>
        </p:nvSpPr>
        <p:spPr>
          <a:xfrm>
            <a:off x="5243181" y="355954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47C74B-A372-604B-8ECF-2065895E6DB5}"/>
              </a:ext>
            </a:extLst>
          </p:cNvPr>
          <p:cNvSpPr/>
          <p:nvPr userDrawn="1"/>
        </p:nvSpPr>
        <p:spPr>
          <a:xfrm>
            <a:off x="5243181" y="2578127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9" name="Shape 2683"/>
          <p:cNvSpPr/>
          <p:nvPr userDrawn="1"/>
        </p:nvSpPr>
        <p:spPr>
          <a:xfrm>
            <a:off x="5502494" y="2747585"/>
            <a:ext cx="314481" cy="435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5434942" y="3761293"/>
            <a:ext cx="377863" cy="377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Shape 2643"/>
          <p:cNvSpPr/>
          <p:nvPr userDrawn="1"/>
        </p:nvSpPr>
        <p:spPr>
          <a:xfrm>
            <a:off x="5516037" y="4737328"/>
            <a:ext cx="222818" cy="408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BC0F7E-50A9-1647-9004-1F486225797C}"/>
              </a:ext>
            </a:extLst>
          </p:cNvPr>
          <p:cNvSpPr/>
          <p:nvPr userDrawn="1"/>
        </p:nvSpPr>
        <p:spPr>
          <a:xfrm>
            <a:off x="5243181" y="1204641"/>
            <a:ext cx="6436892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80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66" b="1" kern="1200" spc="27" dirty="0">
                <a:solidFill>
                  <a:schemeClr val="accent6"/>
                </a:solidFill>
                <a:latin typeface="+mn-lt"/>
                <a:ea typeface="+mn-ea"/>
                <a:cs typeface="+mn-cs"/>
              </a:rPr>
              <a:t>Submit by 5pm Friday, November 16th to win prizes. </a:t>
            </a:r>
          </a:p>
        </p:txBody>
      </p:sp>
    </p:spTree>
    <p:extLst>
      <p:ext uri="{BB962C8B-B14F-4D97-AF65-F5344CB8AC3E}">
        <p14:creationId xmlns:p14="http://schemas.microsoft.com/office/powerpoint/2010/main" val="145493543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91" y="1354809"/>
            <a:ext cx="5926001" cy="942209"/>
          </a:xfrm>
          <a:prstGeom prst="rect">
            <a:avLst/>
          </a:prstGeom>
        </p:spPr>
        <p:txBody>
          <a:bodyPr vert="horz" lIns="121888" tIns="60944" rIns="121888" bIns="60944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8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9BF7082-1CF5-284C-9086-C3BABDD2D3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8362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 err="1">
                <a:solidFill>
                  <a:schemeClr val="accent1"/>
                </a:solidFill>
              </a:rPr>
              <a:t>email@company.com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CC6BF34-E592-B849-B8B2-C232CF393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3084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>
                <a:solidFill>
                  <a:schemeClr val="accent1"/>
                </a:solidFill>
              </a:rPr>
              <a:t>@</a:t>
            </a:r>
            <a:r>
              <a:rPr lang="en-US" sz="1467" dirty="0" err="1">
                <a:solidFill>
                  <a:schemeClr val="accent1"/>
                </a:solidFill>
              </a:rPr>
              <a:t>yourhandle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2736245"/>
            <a:ext cx="6710201" cy="58210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6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3" y="4192257"/>
            <a:ext cx="1501888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D8C10DC-BED7-4E4A-8BE1-DCD5CC8193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46164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91" y="2485517"/>
            <a:ext cx="5926001" cy="942209"/>
          </a:xfrm>
          <a:prstGeom prst="rect">
            <a:avLst/>
          </a:prstGeom>
        </p:spPr>
        <p:txBody>
          <a:bodyPr vert="horz" lIns="121888" tIns="60944" rIns="121888" bIns="60944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8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3866952"/>
            <a:ext cx="6710201" cy="58210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6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3" y="4192257"/>
            <a:ext cx="1501888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26563FC-EDE4-4849-93D6-1AFA8A78A7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5" y="601336"/>
            <a:ext cx="4027414" cy="960272"/>
          </a:xfrm>
          <a:prstGeom prst="rect">
            <a:avLst/>
          </a:prstGeom>
        </p:spPr>
      </p:pic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39C271D-3769-BA47-9FD8-FAD76E4AF2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2742" y="4618970"/>
            <a:ext cx="1956474" cy="39292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7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yourhandle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1CABBE6-522A-A940-9A20-DF140D22FD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71494" y="4618970"/>
            <a:ext cx="2706876" cy="39292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7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dirty="0" err="1"/>
              <a:t>email@company.com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19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5231" y="-34073"/>
            <a:ext cx="6631673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352" y="3307383"/>
            <a:ext cx="4330240" cy="627904"/>
          </a:xfrm>
        </p:spPr>
        <p:txBody>
          <a:bodyPr anchor="b"/>
          <a:lstStyle>
            <a:lvl1pPr algn="l">
              <a:defRPr sz="4266"/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582" y="3926055"/>
            <a:ext cx="4329572" cy="540913"/>
          </a:xfrm>
        </p:spPr>
        <p:txBody>
          <a:bodyPr/>
          <a:lstStyle>
            <a:lvl1pPr marL="0" marR="0" indent="0" algn="l" defTabSz="60940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6" b="0" i="0" u="none" strike="noStrike" kern="1200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lang="en-US" dirty="0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7320" y="1514756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352" y="859692"/>
            <a:ext cx="1923550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 dirty="0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7320" y="1873835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7320" y="3008431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7320" y="3367510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7320" y="4480060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7320" y="4839139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5745" y="4645546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>
                <a:solidFill>
                  <a:schemeClr val="accent1"/>
                </a:solidFill>
              </a:rPr>
              <a:t>/</a:t>
            </a:r>
            <a:r>
              <a:rPr lang="en-US" sz="1467" dirty="0" err="1">
                <a:solidFill>
                  <a:schemeClr val="accent1"/>
                </a:solidFill>
              </a:rPr>
              <a:t>yourname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030" y="5158385"/>
            <a:ext cx="1379852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@</a:t>
            </a:r>
            <a:r>
              <a:rPr lang="en-US" sz="1467" dirty="0" err="1">
                <a:solidFill>
                  <a:schemeClr val="accent1"/>
                </a:solidFill>
              </a:rPr>
              <a:t>yourhandle</a:t>
            </a:r>
            <a:endParaRPr lang="en-US" sz="1467" dirty="0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475" y="5658002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dirty="0" err="1">
                <a:solidFill>
                  <a:schemeClr val="accent1"/>
                </a:solidFill>
              </a:rPr>
              <a:t>yourname</a:t>
            </a:r>
            <a:endParaRPr lang="en-US" sz="1467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602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301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A1720C6-9EC5-5B49-BD0B-1B3A05E33222}"/>
              </a:ext>
            </a:extLst>
          </p:cNvPr>
          <p:cNvGrpSpPr/>
          <p:nvPr userDrawn="1"/>
        </p:nvGrpSpPr>
        <p:grpSpPr>
          <a:xfrm>
            <a:off x="-263733" y="5341257"/>
            <a:ext cx="1473731" cy="1497392"/>
            <a:chOff x="-304882" y="3583735"/>
            <a:chExt cx="1397665" cy="1419734"/>
          </a:xfrm>
        </p:grpSpPr>
        <p:sp>
          <p:nvSpPr>
            <p:cNvPr id="10" name="Parallelogram 3">
              <a:extLst>
                <a:ext uri="{FF2B5EF4-FFF2-40B4-BE49-F238E27FC236}">
                  <a16:creationId xmlns:a16="http://schemas.microsoft.com/office/drawing/2014/main" id="{1F4DF1DE-806D-CE4D-A08F-B90FEC93E896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11" name="Parallelogram 3">
              <a:extLst>
                <a:ext uri="{FF2B5EF4-FFF2-40B4-BE49-F238E27FC236}">
                  <a16:creationId xmlns:a16="http://schemas.microsoft.com/office/drawing/2014/main" id="{BBB81A52-1DCC-8641-8DC8-9BF37FB7CE8E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  <p:sp>
          <p:nvSpPr>
            <p:cNvPr id="12" name="Parallelogram 3">
              <a:extLst>
                <a:ext uri="{FF2B5EF4-FFF2-40B4-BE49-F238E27FC236}">
                  <a16:creationId xmlns:a16="http://schemas.microsoft.com/office/drawing/2014/main" id="{62ACCD8A-764D-7247-B2AF-F4D83EA3A4E3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 dirty="0"/>
            </a:p>
          </p:txBody>
        </p:sp>
      </p:grp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29260" y="2586608"/>
            <a:ext cx="10986871" cy="2619183"/>
          </a:xfrm>
        </p:spPr>
        <p:txBody>
          <a:bodyPr>
            <a:noAutofit/>
          </a:bodyPr>
          <a:lstStyle>
            <a:lvl1pPr marL="308933" marR="0" indent="-308933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9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429260" y="1212332"/>
            <a:ext cx="10986871" cy="572792"/>
          </a:xfrm>
        </p:spPr>
        <p:txBody>
          <a:bodyPr>
            <a:noAutofit/>
          </a:bodyPr>
          <a:lstStyle>
            <a:lvl1pPr marL="0" marR="0" indent="0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666">
                <a:solidFill>
                  <a:schemeClr val="tx1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0F789D-0EB1-3543-B743-434CD290F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496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Titles are set 36pt Segoe 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29260" y="2006856"/>
            <a:ext cx="11012264" cy="597807"/>
          </a:xfrm>
        </p:spPr>
        <p:txBody>
          <a:bodyPr anchor="b"/>
          <a:lstStyle>
            <a:lvl1pPr marL="0" indent="0">
              <a:buNone/>
              <a:defRPr sz="3732" b="0" i="0">
                <a:solidFill>
                  <a:schemeClr val="accent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One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29260" y="260270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29260" y="3381895"/>
            <a:ext cx="11012264" cy="597807"/>
          </a:xfrm>
        </p:spPr>
        <p:txBody>
          <a:bodyPr anchor="b"/>
          <a:lstStyle>
            <a:lvl1pPr marL="0" indent="0">
              <a:buNone/>
              <a:defRPr sz="2666" b="0" i="0">
                <a:solidFill>
                  <a:schemeClr val="tx1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Two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29260" y="397774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29260" y="4720264"/>
            <a:ext cx="11012264" cy="597807"/>
          </a:xfrm>
        </p:spPr>
        <p:txBody>
          <a:bodyPr anchor="b"/>
          <a:lstStyle>
            <a:lvl1pPr marL="0" indent="0">
              <a:buNone/>
              <a:defRPr sz="1866" b="1" i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HEADING THREE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29260" y="531611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 dirty="0"/>
              <a:t>Body content, 16pt Segoe UI (gray)</a:t>
            </a:r>
          </a:p>
        </p:txBody>
      </p:sp>
    </p:spTree>
    <p:extLst>
      <p:ext uri="{BB962C8B-B14F-4D97-AF65-F5344CB8AC3E}">
        <p14:creationId xmlns:p14="http://schemas.microsoft.com/office/powerpoint/2010/main" val="1413718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41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29259" y="334970"/>
            <a:ext cx="11303811" cy="817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29259" y="1507837"/>
            <a:ext cx="11303811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60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hf hdr="0" ftr="0" dt="0"/>
  <p:txStyles>
    <p:titleStyle>
      <a:lvl1pPr marL="0" marR="0" indent="0" algn="l" defTabSz="609402" rtl="0" eaLnBrk="1" fontAlgn="auto" latinLnBrk="0" hangingPunct="1">
        <a:lnSpc>
          <a:spcPts val="4666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799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3199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052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666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85062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2938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584868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1710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112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514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79916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7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1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29259" y="334971"/>
            <a:ext cx="11303810" cy="817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29259" y="1507838"/>
            <a:ext cx="1130381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9" y="6343806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698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2" r:id="rId22"/>
    <p:sldLayoutId id="2147483713" r:id="rId23"/>
    <p:sldLayoutId id="2147483714" r:id="rId24"/>
    <p:sldLayoutId id="2147483715" r:id="rId25"/>
  </p:sldLayoutIdLst>
  <p:hf hdr="0" ftr="0" dt="0"/>
  <p:txStyles>
    <p:titleStyle>
      <a:lvl1pPr marL="0" marR="0" indent="0" algn="l" defTabSz="609265" rtl="0" eaLnBrk="1" fontAlgn="auto" latinLnBrk="0" hangingPunct="1">
        <a:lnSpc>
          <a:spcPts val="4665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798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3198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6949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665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850432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8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29108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8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584513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8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0956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0221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486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751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65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529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794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059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324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589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853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4118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29259" y="334970"/>
            <a:ext cx="11303811" cy="817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29259" y="1507837"/>
            <a:ext cx="11303811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564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</p:sldLayoutIdLst>
  <p:hf hdr="0" ftr="0" dt="0"/>
  <p:txStyles>
    <p:titleStyle>
      <a:lvl1pPr marL="0" marR="0" indent="0" algn="l" defTabSz="609402" rtl="0" eaLnBrk="1" fontAlgn="auto" latinLnBrk="0" hangingPunct="1">
        <a:lnSpc>
          <a:spcPts val="4666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799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3199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052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666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85062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2938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584868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1710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112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514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79916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7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1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unsplash.com/search/photos/network?utm_source=unsplash&amp;utm_medium=referral&amp;utm_content=creditCopyText" TargetMode="External"/><Relationship Id="rId5" Type="http://schemas.openxmlformats.org/officeDocument/2006/relationships/hyperlink" Target="https://unsplash.com/photos/pkKeuRiDa2Q?utm_source=unsplash&amp;utm_medium=referral&amp;utm_content=creditCopyText" TargetMode="External"/><Relationship Id="rId4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unsplash.com/search/photos/network?utm_source=unsplash&amp;utm_medium=referral&amp;utm_content=creditCopyText" TargetMode="External"/><Relationship Id="rId5" Type="http://schemas.openxmlformats.org/officeDocument/2006/relationships/hyperlink" Target="https://unsplash.com/photos/pkKeuRiDa2Q?utm_source=unsplash&amp;utm_medium=referral&amp;utm_content=creditCopyText" TargetMode="External"/><Relationship Id="rId4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unsplash.com/search/photos/fortress?utm_source=unsplash&amp;utm_medium=referral&amp;utm_content=creditCopyText" TargetMode="External"/><Relationship Id="rId5" Type="http://schemas.openxmlformats.org/officeDocument/2006/relationships/hyperlink" Target="https://unsplash.com/photos/pg2mvYuXjDc?utm_source=unsplash&amp;utm_medium=referral&amp;utm_content=creditCopyText" TargetMode="External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unsplash.com/search/photos/fortress?utm_source=unsplash&amp;utm_medium=referral&amp;utm_content=creditCopyText" TargetMode="External"/><Relationship Id="rId5" Type="http://schemas.openxmlformats.org/officeDocument/2006/relationships/hyperlink" Target="https://unsplash.com/photos/pg2mvYuXjDc?utm_source=unsplash&amp;utm_medium=referral&amp;utm_content=creditCopyText" TargetMode="External"/><Relationship Id="rId4" Type="http://schemas.openxmlformats.org/officeDocument/2006/relationships/image" Target="../media/image2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unsplash.com/search/photos/peasnt-carrying?utm_source=unsplash&amp;utm_medium=referral&amp;utm_content=creditCopyText" TargetMode="External"/><Relationship Id="rId5" Type="http://schemas.openxmlformats.org/officeDocument/2006/relationships/hyperlink" Target="https://unsplash.com/photos/c6Lkc2Lt94s?utm_source=unsplash&amp;utm_medium=referral&amp;utm_content=creditCopyText" TargetMode="Externa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unsplash.com/search/photos/peasnt-carrying?utm_source=unsplash&amp;utm_medium=referral&amp;utm_content=creditCopyText" TargetMode="External"/><Relationship Id="rId5" Type="http://schemas.openxmlformats.org/officeDocument/2006/relationships/hyperlink" Target="https://unsplash.com/photos/c6Lkc2Lt94s?utm_source=unsplash&amp;utm_medium=referral&amp;utm_content=creditCopyText" TargetMode="Externa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8.png"/><Relationship Id="rId5" Type="http://schemas.openxmlformats.org/officeDocument/2006/relationships/hyperlink" Target="https://unsplash.com/search/photos/only-one?utm_source=unsplash&amp;utm_medium=referral&amp;utm_content=creditCopyText" TargetMode="External"/><Relationship Id="rId4" Type="http://schemas.openxmlformats.org/officeDocument/2006/relationships/hyperlink" Target="https://unsplash.com/photos/-nbCXvnzyKs?utm_source=unsplash&amp;utm_medium=referral&amp;utm_content=creditCopyText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jpeg"/><Relationship Id="rId5" Type="http://schemas.openxmlformats.org/officeDocument/2006/relationships/hyperlink" Target="https://unsplash.com/search/photos/helpme?utm_source=unsplash&amp;utm_medium=referral&amp;utm_content=creditCopyText" TargetMode="External"/><Relationship Id="rId4" Type="http://schemas.openxmlformats.org/officeDocument/2006/relationships/hyperlink" Target="https://unsplash.com/photos/rX12B5uX7QM?utm_source=unsplash&amp;utm_medium=referral&amp;utm_content=creditCopyText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gi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unsplash.com/search/photos/make-it-easy?utm_source=unsplash&amp;utm_medium=referral&amp;utm_content=creditCopyText" TargetMode="External"/><Relationship Id="rId4" Type="http://schemas.openxmlformats.org/officeDocument/2006/relationships/hyperlink" Target="https://unsplash.com/photos/d5ud04fTJCk?utm_source=unsplash&amp;utm_medium=referral&amp;utm_content=creditCopyTe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668091" y="4629791"/>
            <a:ext cx="7082505" cy="604977"/>
          </a:xfrm>
        </p:spPr>
        <p:txBody>
          <a:bodyPr/>
          <a:lstStyle/>
          <a:p>
            <a:r>
              <a:rPr lang="en-US" dirty="0"/>
              <a:t>The Complete Introduction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Rob Sewell, Sewells Consulting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39279" y="2924944"/>
            <a:ext cx="11113629" cy="1289204"/>
          </a:xfrm>
        </p:spPr>
        <p:txBody>
          <a:bodyPr/>
          <a:lstStyle/>
          <a:p>
            <a:r>
              <a:rPr lang="en-GB" dirty="0"/>
              <a:t>dbatools </a:t>
            </a:r>
            <a:r>
              <a:rPr lang="en-GB" dirty="0" err="1"/>
              <a:t>Powershell</a:t>
            </a:r>
            <a:r>
              <a:rPr lang="en-GB" dirty="0"/>
              <a:t> Library</a:t>
            </a:r>
          </a:p>
        </p:txBody>
      </p:sp>
    </p:spTree>
    <p:extLst>
      <p:ext uri="{BB962C8B-B14F-4D97-AF65-F5344CB8AC3E}">
        <p14:creationId xmlns:p14="http://schemas.microsoft.com/office/powerpoint/2010/main" val="1690938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259" y="334970"/>
            <a:ext cx="11497801" cy="817275"/>
          </a:xfrm>
        </p:spPr>
        <p:txBody>
          <a:bodyPr/>
          <a:lstStyle/>
          <a:p>
            <a:pPr algn="ctr"/>
            <a:r>
              <a:rPr lang="de-DE" dirty="0">
                <a:latin typeface="+mj-lt"/>
              </a:rPr>
              <a:t>What is dbatools? – well basically </a:t>
            </a:r>
            <a:endParaRPr lang="en-US" dirty="0">
              <a:latin typeface="+mj-lt"/>
            </a:endParaRPr>
          </a:p>
        </p:txBody>
      </p:sp>
      <p:pic>
        <p:nvPicPr>
          <p:cNvPr id="4" name="Picture 3" descr="A cat lying on a white surface&#10;&#10;Description generated with very high confidence">
            <a:extLst>
              <a:ext uri="{FF2B5EF4-FFF2-40B4-BE49-F238E27FC236}">
                <a16:creationId xmlns:a16="http://schemas.microsoft.com/office/drawing/2014/main" id="{51786C2A-E516-4D21-908B-E4B0D1F4B4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94" y="-387424"/>
            <a:ext cx="12313369" cy="820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803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FF6200-CD25-4BFB-87AE-CCCF7587B32A}"/>
              </a:ext>
            </a:extLst>
          </p:cNvPr>
          <p:cNvSpPr/>
          <p:nvPr/>
        </p:nvSpPr>
        <p:spPr>
          <a:xfrm>
            <a:off x="4619271" y="5949280"/>
            <a:ext cx="293798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/>
              <a:t>dbatools.io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261C37-D322-4E6E-986E-452E14038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76527" cy="588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161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 idx="4294967295"/>
          </p:nvPr>
        </p:nvSpPr>
        <p:spPr>
          <a:xfrm>
            <a:off x="448237" y="333375"/>
            <a:ext cx="11740588" cy="792163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de-DE" sz="4400" u="sng" dirty="0">
                <a:latin typeface="+mn-lt"/>
              </a:rPr>
              <a:t>Requirements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CB5257-C3BF-4C9B-B5B3-0C07224F8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908" y="23299"/>
            <a:ext cx="1541720" cy="154172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853CE0E-EA4E-4A2A-92A8-EF66B9E35A5F}"/>
              </a:ext>
            </a:extLst>
          </p:cNvPr>
          <p:cNvSpPr/>
          <p:nvPr/>
        </p:nvSpPr>
        <p:spPr>
          <a:xfrm>
            <a:off x="765820" y="1124744"/>
            <a:ext cx="7632848" cy="4031873"/>
          </a:xfrm>
          <a:prstGeom prst="rect">
            <a:avLst/>
          </a:prstGeom>
        </p:spPr>
        <p:txBody>
          <a:bodyPr wrap="square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4000" b="1" u="sng" dirty="0">
                <a:solidFill>
                  <a:schemeClr val="tx1"/>
                </a:solidFill>
              </a:rPr>
              <a:t>Minimum</a:t>
            </a:r>
            <a:br>
              <a:rPr lang="en-US" sz="3600" b="1" u="sng" dirty="0">
                <a:solidFill>
                  <a:schemeClr val="tx1"/>
                </a:solidFill>
              </a:rPr>
            </a:br>
            <a:r>
              <a:rPr lang="en-US" b="1" u="sng" dirty="0">
                <a:solidFill>
                  <a:schemeClr val="tx1"/>
                </a:solidFill>
              </a:rPr>
              <a:t> </a:t>
            </a:r>
            <a:endParaRPr lang="en-US" sz="3600" b="1" u="sng" dirty="0">
              <a:solidFill>
                <a:schemeClr val="tx1"/>
              </a:solidFill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b="1" dirty="0">
                <a:solidFill>
                  <a:schemeClr val="tx1"/>
                </a:solidFill>
              </a:rPr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>
                <a:solidFill>
                  <a:schemeClr val="tx1"/>
                </a:solidFill>
              </a:rPr>
              <a:t>PowerShell v3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400" dirty="0">
              <a:solidFill>
                <a:schemeClr val="tx1"/>
              </a:solidFill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b="1" dirty="0">
                <a:solidFill>
                  <a:schemeClr val="tx1"/>
                </a:solidFill>
              </a:rPr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>
                <a:solidFill>
                  <a:schemeClr val="tx1"/>
                </a:solidFill>
              </a:rPr>
              <a:t>SQL Server 2000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>
                <a:solidFill>
                  <a:schemeClr val="tx1"/>
                </a:solidFill>
              </a:rPr>
              <a:t>No PowerShell for pure SQL commands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>
                <a:solidFill>
                  <a:schemeClr val="tx1"/>
                </a:solidFill>
              </a:rPr>
              <a:t>Remote PowerShell enabled for Windows commands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D9D076-4453-4611-B487-266EF95D71B5}"/>
              </a:ext>
            </a:extLst>
          </p:cNvPr>
          <p:cNvSpPr/>
          <p:nvPr/>
        </p:nvSpPr>
        <p:spPr>
          <a:xfrm>
            <a:off x="6958508" y="1196752"/>
            <a:ext cx="5634664" cy="3477875"/>
          </a:xfrm>
          <a:prstGeom prst="rect">
            <a:avLst/>
          </a:prstGeom>
        </p:spPr>
        <p:txBody>
          <a:bodyPr wrap="square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l" defTabSz="93274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4000" b="1" u="sng" dirty="0">
                <a:solidFill>
                  <a:schemeClr val="tx1"/>
                </a:solidFill>
              </a:rPr>
              <a:t>Recommended</a:t>
            </a:r>
            <a:br>
              <a:rPr lang="en-US" sz="2400" b="1" u="sng" dirty="0">
                <a:solidFill>
                  <a:schemeClr val="tx1"/>
                </a:solidFill>
              </a:rPr>
            </a:br>
            <a:endParaRPr lang="en-US" sz="2400" b="1" u="sng" dirty="0">
              <a:solidFill>
                <a:schemeClr val="tx1"/>
              </a:solidFill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b="1" dirty="0">
                <a:solidFill>
                  <a:schemeClr val="tx1"/>
                </a:solidFill>
              </a:rPr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>
                <a:solidFill>
                  <a:schemeClr val="tx1"/>
                </a:solidFill>
              </a:rPr>
              <a:t>PowerShell v5.1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400" dirty="0">
              <a:solidFill>
                <a:schemeClr val="tx1"/>
              </a:solidFill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342900" lvl="3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4735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4294967295"/>
          </p:nvPr>
        </p:nvSpPr>
        <p:spPr>
          <a:xfrm>
            <a:off x="866775" y="981075"/>
            <a:ext cx="11322050" cy="51006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3600" dirty="0">
                <a:latin typeface="+mn-lt"/>
              </a:rPr>
              <a:t>SQL Server 2000 – 2019 *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+mn-lt"/>
              </a:rPr>
              <a:t>Express – Enterprise Edition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+mn-lt"/>
              </a:rPr>
              <a:t>Clustered and stand-alone instances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+mn-lt"/>
              </a:rPr>
              <a:t>Windows and SQL authentication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+mn-lt"/>
              </a:rPr>
              <a:t>Default and named instances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+mn-lt"/>
              </a:rPr>
              <a:t>Multiple instances on one server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11927060" cy="706437"/>
          </a:xfrm>
        </p:spPr>
        <p:txBody>
          <a:bodyPr/>
          <a:lstStyle/>
          <a:p>
            <a:r>
              <a:rPr lang="en-US" u="sng" dirty="0">
                <a:latin typeface="+mj-lt"/>
              </a:rPr>
              <a:t>Support</a:t>
            </a:r>
          </a:p>
        </p:txBody>
      </p:sp>
    </p:spTree>
    <p:extLst>
      <p:ext uri="{BB962C8B-B14F-4D97-AF65-F5344CB8AC3E}">
        <p14:creationId xmlns:p14="http://schemas.microsoft.com/office/powerpoint/2010/main" val="188231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77CEF6-7931-489F-A719-AB556C385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487" y="6501073"/>
            <a:ext cx="12188825" cy="340570"/>
          </a:xfrm>
          <a:prstGeom prst="rect">
            <a:avLst/>
          </a:prstGeom>
        </p:spPr>
      </p:pic>
      <p:pic>
        <p:nvPicPr>
          <p:cNvPr id="5" name="Picture 4" descr="A picture containing sky, light, antenna, outdoor&#10;&#10;Description generated with very high confidence">
            <a:extLst>
              <a:ext uri="{FF2B5EF4-FFF2-40B4-BE49-F238E27FC236}">
                <a16:creationId xmlns:a16="http://schemas.microsoft.com/office/drawing/2014/main" id="{587CB54D-E9ED-418D-8D5F-1EBCDD8D81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279" y="-467491"/>
            <a:ext cx="12245830" cy="79289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2B0AC31-469B-4398-AD02-AB13EE30FF3B}"/>
              </a:ext>
            </a:extLst>
          </p:cNvPr>
          <p:cNvSpPr/>
          <p:nvPr/>
        </p:nvSpPr>
        <p:spPr>
          <a:xfrm>
            <a:off x="189756" y="6237312"/>
            <a:ext cx="36372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GB" dirty="0">
                <a:solidFill>
                  <a:srgbClr val="999999"/>
                </a:solidFill>
                <a:latin typeface="-apple-system"/>
                <a:hlinkClick r:id="rId5"/>
              </a:rPr>
              <a:t>Slava Bowman</a:t>
            </a:r>
            <a:r>
              <a:rPr lang="en-GB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GB" dirty="0" err="1">
                <a:solidFill>
                  <a:srgbClr val="999999"/>
                </a:solidFill>
                <a:latin typeface="-apple-system"/>
                <a:hlinkClick r:id="rId6"/>
              </a:rPr>
              <a:t>Unsplash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6B5092-21C9-40F8-AC5B-0E5620C6A5AF}"/>
              </a:ext>
            </a:extLst>
          </p:cNvPr>
          <p:cNvSpPr txBox="1"/>
          <p:nvPr/>
        </p:nvSpPr>
        <p:spPr>
          <a:xfrm>
            <a:off x="1197868" y="620688"/>
            <a:ext cx="101531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/>
              <a:t>Installation on a connected machine</a:t>
            </a:r>
          </a:p>
        </p:txBody>
      </p:sp>
    </p:spTree>
    <p:extLst>
      <p:ext uri="{BB962C8B-B14F-4D97-AF65-F5344CB8AC3E}">
        <p14:creationId xmlns:p14="http://schemas.microsoft.com/office/powerpoint/2010/main" val="116053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77CEF6-7931-489F-A719-AB556C385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487" y="6501073"/>
            <a:ext cx="12188825" cy="340570"/>
          </a:xfrm>
          <a:prstGeom prst="rect">
            <a:avLst/>
          </a:prstGeom>
        </p:spPr>
      </p:pic>
      <p:pic>
        <p:nvPicPr>
          <p:cNvPr id="5" name="Picture 4" descr="A picture containing sky, light, antenna, outdoor&#10;&#10;Description generated with very high confidence">
            <a:extLst>
              <a:ext uri="{FF2B5EF4-FFF2-40B4-BE49-F238E27FC236}">
                <a16:creationId xmlns:a16="http://schemas.microsoft.com/office/drawing/2014/main" id="{587CB54D-E9ED-418D-8D5F-1EBCDD8D81A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279" y="-467491"/>
            <a:ext cx="12245830" cy="79289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2B0AC31-469B-4398-AD02-AB13EE30FF3B}"/>
              </a:ext>
            </a:extLst>
          </p:cNvPr>
          <p:cNvSpPr/>
          <p:nvPr/>
        </p:nvSpPr>
        <p:spPr>
          <a:xfrm>
            <a:off x="189756" y="6237312"/>
            <a:ext cx="36372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GB" dirty="0">
                <a:solidFill>
                  <a:srgbClr val="999999"/>
                </a:solidFill>
                <a:latin typeface="-apple-system"/>
                <a:hlinkClick r:id="rId5"/>
              </a:rPr>
              <a:t>Slava Bowman</a:t>
            </a:r>
            <a:r>
              <a:rPr lang="en-GB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GB" dirty="0" err="1">
                <a:solidFill>
                  <a:srgbClr val="999999"/>
                </a:solidFill>
                <a:latin typeface="-apple-system"/>
                <a:hlinkClick r:id="rId6"/>
              </a:rPr>
              <a:t>Unsplash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6B5092-21C9-40F8-AC5B-0E5620C6A5AF}"/>
              </a:ext>
            </a:extLst>
          </p:cNvPr>
          <p:cNvSpPr txBox="1"/>
          <p:nvPr/>
        </p:nvSpPr>
        <p:spPr>
          <a:xfrm>
            <a:off x="1197868" y="620688"/>
            <a:ext cx="101531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/>
              <a:t>Installation on a connected machine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9B6845-5056-4C93-863D-97601D9A41A0}"/>
              </a:ext>
            </a:extLst>
          </p:cNvPr>
          <p:cNvSpPr txBox="1"/>
          <p:nvPr/>
        </p:nvSpPr>
        <p:spPr>
          <a:xfrm>
            <a:off x="1196244" y="2291365"/>
            <a:ext cx="9793088" cy="461665"/>
          </a:xfrm>
          <a:prstGeom prst="rect">
            <a:avLst/>
          </a:prstGeom>
          <a:solidFill>
            <a:srgbClr val="012456"/>
          </a:solidFill>
        </p:spPr>
        <p:txBody>
          <a:bodyPr wrap="square" rtlCol="0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>
                <a:solidFill>
                  <a:schemeClr val="bg2"/>
                </a:solidFill>
                <a:latin typeface="Lucida Console" panose="020B0609040504020204" pitchFamily="49" charset="0"/>
                <a:cs typeface="Calibri" panose="020F0502020204030204" pitchFamily="34" charset="0"/>
              </a:rPr>
              <a:t>PS &gt; Install-Module dbatools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25B948-0F4A-4331-AC1E-9559A69499DF}"/>
              </a:ext>
            </a:extLst>
          </p:cNvPr>
          <p:cNvSpPr txBox="1"/>
          <p:nvPr/>
        </p:nvSpPr>
        <p:spPr>
          <a:xfrm>
            <a:off x="1204092" y="4378581"/>
            <a:ext cx="9793088" cy="461665"/>
          </a:xfrm>
          <a:prstGeom prst="rect">
            <a:avLst/>
          </a:prstGeom>
          <a:solidFill>
            <a:srgbClr val="012456"/>
          </a:solidFill>
        </p:spPr>
        <p:txBody>
          <a:bodyPr wrap="square" rtlCol="0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>
                <a:solidFill>
                  <a:schemeClr val="bg2"/>
                </a:solidFill>
                <a:latin typeface="Lucida Console" panose="020B0609040504020204" pitchFamily="49" charset="0"/>
                <a:cs typeface="Calibri" panose="020F0502020204030204" pitchFamily="34" charset="0"/>
              </a:rPr>
              <a:t>PS &gt; Install-Module dbatools –Scope </a:t>
            </a:r>
            <a:r>
              <a:rPr lang="en-US" dirty="0" err="1">
                <a:solidFill>
                  <a:schemeClr val="bg2"/>
                </a:solidFill>
                <a:latin typeface="Lucida Console" panose="020B0609040504020204" pitchFamily="49" charset="0"/>
                <a:cs typeface="Calibri" panose="020F0502020204030204" pitchFamily="34" charset="0"/>
              </a:rPr>
              <a:t>CurrentUser</a:t>
            </a:r>
            <a:endParaRPr lang="en-GB" dirty="0">
              <a:solidFill>
                <a:schemeClr val="bg2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856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77CEF6-7931-489F-A719-AB556C385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487" y="6501073"/>
            <a:ext cx="12188825" cy="340570"/>
          </a:xfrm>
          <a:prstGeom prst="rect">
            <a:avLst/>
          </a:prstGeom>
        </p:spPr>
      </p:pic>
      <p:pic>
        <p:nvPicPr>
          <p:cNvPr id="10" name="Picture 9" descr="A picture containing grass, outdoor, mountain, sky&#10;&#10;Description generated with very high confidence">
            <a:extLst>
              <a:ext uri="{FF2B5EF4-FFF2-40B4-BE49-F238E27FC236}">
                <a16:creationId xmlns:a16="http://schemas.microsoft.com/office/drawing/2014/main" id="{047D2ADB-3E38-455B-BD8C-617C1380FB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44" b="-1294"/>
          <a:stretch/>
        </p:blipFill>
        <p:spPr>
          <a:xfrm>
            <a:off x="-1" y="0"/>
            <a:ext cx="12188825" cy="6984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6B5092-21C9-40F8-AC5B-0E5620C6A5AF}"/>
              </a:ext>
            </a:extLst>
          </p:cNvPr>
          <p:cNvSpPr txBox="1"/>
          <p:nvPr/>
        </p:nvSpPr>
        <p:spPr>
          <a:xfrm>
            <a:off x="2782044" y="860205"/>
            <a:ext cx="8928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/>
              <a:t>Installation in a fortress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6B6D71-E0C9-42B8-BFA4-04D6E0C9EABC}"/>
              </a:ext>
            </a:extLst>
          </p:cNvPr>
          <p:cNvSpPr/>
          <p:nvPr/>
        </p:nvSpPr>
        <p:spPr>
          <a:xfrm>
            <a:off x="189756" y="6316407"/>
            <a:ext cx="39896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pl-PL" dirty="0">
                <a:solidFill>
                  <a:srgbClr val="999999"/>
                </a:solidFill>
                <a:latin typeface="-apple-system"/>
                <a:hlinkClick r:id="rId5"/>
              </a:rPr>
              <a:t>Klára Koszeghyova</a:t>
            </a:r>
            <a:r>
              <a:rPr lang="pl-PL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pl-PL" dirty="0">
                <a:solidFill>
                  <a:srgbClr val="999999"/>
                </a:solidFill>
                <a:latin typeface="-apple-system"/>
                <a:hlinkClick r:id="rId6"/>
              </a:rPr>
              <a:t>Unsplash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5347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https://pbs.twimg.com/media/DFHxRQ3XkAAAEVt.jpg:large">
            <a:extLst>
              <a:ext uri="{FF2B5EF4-FFF2-40B4-BE49-F238E27FC236}">
                <a16:creationId xmlns:a16="http://schemas.microsoft.com/office/drawing/2014/main" id="{94912301-C540-4415-98B5-969C9523F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276" y="0"/>
            <a:ext cx="1246909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6B5092-21C9-40F8-AC5B-0E5620C6A5AF}"/>
              </a:ext>
            </a:extLst>
          </p:cNvPr>
          <p:cNvSpPr txBox="1"/>
          <p:nvPr/>
        </p:nvSpPr>
        <p:spPr>
          <a:xfrm>
            <a:off x="4798268" y="188640"/>
            <a:ext cx="7390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Whilst we are talking about security</a:t>
            </a:r>
          </a:p>
        </p:txBody>
      </p:sp>
    </p:spTree>
    <p:extLst>
      <p:ext uri="{BB962C8B-B14F-4D97-AF65-F5344CB8AC3E}">
        <p14:creationId xmlns:p14="http://schemas.microsoft.com/office/powerpoint/2010/main" val="1853780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77CEF6-7931-489F-A719-AB556C385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487" y="6501073"/>
            <a:ext cx="12188825" cy="340570"/>
          </a:xfrm>
          <a:prstGeom prst="rect">
            <a:avLst/>
          </a:prstGeom>
        </p:spPr>
      </p:pic>
      <p:pic>
        <p:nvPicPr>
          <p:cNvPr id="10" name="Picture 9" descr="A picture containing grass, outdoor, mountain, sky&#10;&#10;Description generated with very high confidence">
            <a:extLst>
              <a:ext uri="{FF2B5EF4-FFF2-40B4-BE49-F238E27FC236}">
                <a16:creationId xmlns:a16="http://schemas.microsoft.com/office/drawing/2014/main" id="{047D2ADB-3E38-455B-BD8C-617C1380FB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44" b="-1294"/>
          <a:stretch/>
        </p:blipFill>
        <p:spPr>
          <a:xfrm>
            <a:off x="-1" y="0"/>
            <a:ext cx="12188825" cy="6984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6B5092-21C9-40F8-AC5B-0E5620C6A5AF}"/>
              </a:ext>
            </a:extLst>
          </p:cNvPr>
          <p:cNvSpPr txBox="1"/>
          <p:nvPr/>
        </p:nvSpPr>
        <p:spPr>
          <a:xfrm>
            <a:off x="2782044" y="860205"/>
            <a:ext cx="8928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/>
              <a:t>Installation in a fortress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9B6845-5056-4C93-863D-97601D9A41A0}"/>
              </a:ext>
            </a:extLst>
          </p:cNvPr>
          <p:cNvSpPr txBox="1"/>
          <p:nvPr/>
        </p:nvSpPr>
        <p:spPr>
          <a:xfrm>
            <a:off x="1196244" y="2291365"/>
            <a:ext cx="9793088" cy="461665"/>
          </a:xfrm>
          <a:prstGeom prst="rect">
            <a:avLst/>
          </a:prstGeom>
          <a:solidFill>
            <a:srgbClr val="012456"/>
          </a:solidFill>
        </p:spPr>
        <p:txBody>
          <a:bodyPr wrap="square" rtlCol="0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>
                <a:solidFill>
                  <a:schemeClr val="bg2"/>
                </a:solidFill>
                <a:latin typeface="Lucida Console" panose="020B0609040504020204" pitchFamily="49" charset="0"/>
                <a:cs typeface="Calibri" panose="020F0502020204030204" pitchFamily="34" charset="0"/>
              </a:rPr>
              <a:t>PS &gt; Save-Module dbatools –Path C:\SomeDirectory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6B6D71-E0C9-42B8-BFA4-04D6E0C9EABC}"/>
              </a:ext>
            </a:extLst>
          </p:cNvPr>
          <p:cNvSpPr/>
          <p:nvPr/>
        </p:nvSpPr>
        <p:spPr>
          <a:xfrm>
            <a:off x="189756" y="6316407"/>
            <a:ext cx="39896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pl-PL" dirty="0">
                <a:solidFill>
                  <a:srgbClr val="999999"/>
                </a:solidFill>
                <a:latin typeface="-apple-system"/>
                <a:hlinkClick r:id="rId5"/>
              </a:rPr>
              <a:t>Klára Koszeghyova</a:t>
            </a:r>
            <a:r>
              <a:rPr lang="pl-PL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pl-PL" dirty="0">
                <a:solidFill>
                  <a:srgbClr val="999999"/>
                </a:solidFill>
                <a:latin typeface="-apple-system"/>
                <a:hlinkClick r:id="rId6"/>
              </a:rPr>
              <a:t>Unsplash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72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rock mountain&#10;&#10;Description generated with very high confidence">
            <a:extLst>
              <a:ext uri="{FF2B5EF4-FFF2-40B4-BE49-F238E27FC236}">
                <a16:creationId xmlns:a16="http://schemas.microsoft.com/office/drawing/2014/main" id="{9DD79F2E-6601-4AF8-9390-10A6C1C755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87" b="-1842"/>
          <a:stretch/>
        </p:blipFill>
        <p:spPr>
          <a:xfrm>
            <a:off x="-35957" y="-63000"/>
            <a:ext cx="12306303" cy="705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77CEF6-7931-489F-A719-AB556C385D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487" y="6501073"/>
            <a:ext cx="12188825" cy="3405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6B5092-21C9-40F8-AC5B-0E5620C6A5AF}"/>
              </a:ext>
            </a:extLst>
          </p:cNvPr>
          <p:cNvSpPr txBox="1"/>
          <p:nvPr/>
        </p:nvSpPr>
        <p:spPr>
          <a:xfrm>
            <a:off x="2782044" y="860205"/>
            <a:ext cx="6552728" cy="830997"/>
          </a:xfrm>
          <a:prstGeom prst="rect">
            <a:avLst/>
          </a:prstGeom>
          <a:solidFill>
            <a:srgbClr val="BEB4AD">
              <a:alpha val="58000"/>
            </a:srgbClr>
          </a:solidFill>
        </p:spPr>
        <p:txBody>
          <a:bodyPr wrap="square" rtlCol="0">
            <a:spAutoFit/>
          </a:bodyPr>
          <a:lstStyle/>
          <a:p>
            <a:r>
              <a:rPr lang="en-GB" sz="4800" dirty="0"/>
              <a:t>Installation in a fortress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F92F2B-768B-428B-BC70-71CF8BE85D3A}"/>
              </a:ext>
            </a:extLst>
          </p:cNvPr>
          <p:cNvSpPr/>
          <p:nvPr/>
        </p:nvSpPr>
        <p:spPr>
          <a:xfrm>
            <a:off x="76487" y="6316407"/>
            <a:ext cx="39723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GB" dirty="0">
                <a:solidFill>
                  <a:srgbClr val="999999"/>
                </a:solidFill>
                <a:latin typeface="-apple-system"/>
                <a:hlinkClick r:id="rId5"/>
              </a:rPr>
              <a:t>Christopher Burns</a:t>
            </a:r>
            <a:r>
              <a:rPr lang="en-GB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GB" dirty="0" err="1">
                <a:solidFill>
                  <a:srgbClr val="999999"/>
                </a:solidFill>
                <a:latin typeface="-apple-system"/>
                <a:hlinkClick r:id="rId6"/>
              </a:rPr>
              <a:t>Unsplash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8988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91692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rock mountain&#10;&#10;Description generated with very high confidence">
            <a:extLst>
              <a:ext uri="{FF2B5EF4-FFF2-40B4-BE49-F238E27FC236}">
                <a16:creationId xmlns:a16="http://schemas.microsoft.com/office/drawing/2014/main" id="{9DD79F2E-6601-4AF8-9390-10A6C1C755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85" b="-674"/>
          <a:stretch/>
        </p:blipFill>
        <p:spPr>
          <a:xfrm>
            <a:off x="0" y="-36000"/>
            <a:ext cx="12306303" cy="694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77CEF6-7931-489F-A719-AB556C385D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487" y="6501073"/>
            <a:ext cx="12188825" cy="3405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6B5092-21C9-40F8-AC5B-0E5620C6A5AF}"/>
              </a:ext>
            </a:extLst>
          </p:cNvPr>
          <p:cNvSpPr txBox="1"/>
          <p:nvPr/>
        </p:nvSpPr>
        <p:spPr>
          <a:xfrm>
            <a:off x="2782044" y="860205"/>
            <a:ext cx="6552728" cy="830997"/>
          </a:xfrm>
          <a:prstGeom prst="rect">
            <a:avLst/>
          </a:prstGeom>
          <a:solidFill>
            <a:srgbClr val="BEB4AD">
              <a:alpha val="58000"/>
            </a:srgbClr>
          </a:solidFill>
        </p:spPr>
        <p:txBody>
          <a:bodyPr wrap="square" rtlCol="0">
            <a:spAutoFit/>
          </a:bodyPr>
          <a:lstStyle/>
          <a:p>
            <a:r>
              <a:rPr lang="en-GB" sz="4800" dirty="0"/>
              <a:t>Installation in a fortress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F92F2B-768B-428B-BC70-71CF8BE85D3A}"/>
              </a:ext>
            </a:extLst>
          </p:cNvPr>
          <p:cNvSpPr/>
          <p:nvPr/>
        </p:nvSpPr>
        <p:spPr>
          <a:xfrm>
            <a:off x="76487" y="6316407"/>
            <a:ext cx="39723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GB" dirty="0">
                <a:solidFill>
                  <a:srgbClr val="999999"/>
                </a:solidFill>
                <a:latin typeface="-apple-system"/>
                <a:hlinkClick r:id="rId5"/>
              </a:rPr>
              <a:t>Christopher Burns</a:t>
            </a:r>
            <a:r>
              <a:rPr lang="en-GB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GB" dirty="0" err="1">
                <a:solidFill>
                  <a:srgbClr val="999999"/>
                </a:solidFill>
                <a:latin typeface="-apple-system"/>
                <a:hlinkClick r:id="rId6"/>
              </a:rPr>
              <a:t>Unsplash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1DFB5-B56B-4751-BE05-6643D8B9655C}"/>
              </a:ext>
            </a:extLst>
          </p:cNvPr>
          <p:cNvSpPr txBox="1"/>
          <p:nvPr/>
        </p:nvSpPr>
        <p:spPr>
          <a:xfrm>
            <a:off x="1125860" y="1931105"/>
            <a:ext cx="9361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For Everyone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5D8288-5AF1-4A1A-B2FC-5D873D49FA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8226" y="2810049"/>
            <a:ext cx="7579397" cy="311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97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riding skis down a snow covered slope&#10;&#10;Description generated with very high confidence">
            <a:extLst>
              <a:ext uri="{FF2B5EF4-FFF2-40B4-BE49-F238E27FC236}">
                <a16:creationId xmlns:a16="http://schemas.microsoft.com/office/drawing/2014/main" id="{7ED899FD-08D4-422B-ACDB-0444743157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72" b="15436"/>
          <a:stretch/>
        </p:blipFill>
        <p:spPr>
          <a:xfrm>
            <a:off x="8294" y="0"/>
            <a:ext cx="12224830" cy="691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6B5092-21C9-40F8-AC5B-0E5620C6A5AF}"/>
              </a:ext>
            </a:extLst>
          </p:cNvPr>
          <p:cNvSpPr txBox="1"/>
          <p:nvPr/>
        </p:nvSpPr>
        <p:spPr>
          <a:xfrm>
            <a:off x="2782044" y="860205"/>
            <a:ext cx="6552728" cy="830997"/>
          </a:xfrm>
          <a:prstGeom prst="rect">
            <a:avLst/>
          </a:prstGeom>
          <a:solidFill>
            <a:srgbClr val="BEB4AD">
              <a:alpha val="58000"/>
            </a:srgbClr>
          </a:solidFill>
        </p:spPr>
        <p:txBody>
          <a:bodyPr wrap="square" rtlCol="0">
            <a:spAutoFit/>
          </a:bodyPr>
          <a:lstStyle/>
          <a:p>
            <a:r>
              <a:rPr lang="en-GB" sz="4800" dirty="0"/>
              <a:t>Installation in a fortress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1DFB5-B56B-4751-BE05-6643D8B9655C}"/>
              </a:ext>
            </a:extLst>
          </p:cNvPr>
          <p:cNvSpPr txBox="1"/>
          <p:nvPr/>
        </p:nvSpPr>
        <p:spPr>
          <a:xfrm>
            <a:off x="3647565" y="6093603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There Can Be Only One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BA1114-A007-4E1C-AD66-E93EFA1BA02F}"/>
              </a:ext>
            </a:extLst>
          </p:cNvPr>
          <p:cNvSpPr/>
          <p:nvPr/>
        </p:nvSpPr>
        <p:spPr>
          <a:xfrm>
            <a:off x="97397" y="6316407"/>
            <a:ext cx="3403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GB" dirty="0" err="1">
                <a:solidFill>
                  <a:srgbClr val="999999"/>
                </a:solidFill>
                <a:latin typeface="-apple-system"/>
                <a:hlinkClick r:id="rId4"/>
              </a:rPr>
              <a:t>Deglee</a:t>
            </a:r>
            <a:r>
              <a:rPr lang="en-GB" dirty="0">
                <a:solidFill>
                  <a:srgbClr val="999999"/>
                </a:solidFill>
                <a:latin typeface="-apple-system"/>
                <a:hlinkClick r:id="rId4"/>
              </a:rPr>
              <a:t> </a:t>
            </a:r>
            <a:r>
              <a:rPr lang="en-GB" dirty="0" err="1">
                <a:solidFill>
                  <a:srgbClr val="999999"/>
                </a:solidFill>
                <a:latin typeface="-apple-system"/>
                <a:hlinkClick r:id="rId4"/>
              </a:rPr>
              <a:t>Degi</a:t>
            </a:r>
            <a:r>
              <a:rPr lang="en-GB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GB" dirty="0" err="1">
                <a:solidFill>
                  <a:srgbClr val="999999"/>
                </a:solidFill>
                <a:latin typeface="-apple-system"/>
                <a:hlinkClick r:id="rId5"/>
              </a:rPr>
              <a:t>Unsplash</a:t>
            </a:r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4C1F37-69C9-4EAB-8552-9E98295920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638" y="2132856"/>
            <a:ext cx="10853548" cy="349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987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77CEF6-7931-489F-A719-AB556C385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487" y="6501073"/>
            <a:ext cx="12188825" cy="34057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147DE7F-C4FC-4097-875E-14BF2C073C13}"/>
              </a:ext>
            </a:extLst>
          </p:cNvPr>
          <p:cNvSpPr/>
          <p:nvPr/>
        </p:nvSpPr>
        <p:spPr>
          <a:xfrm>
            <a:off x="189756" y="6316407"/>
            <a:ext cx="34433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GB" dirty="0">
                <a:solidFill>
                  <a:srgbClr val="999999"/>
                </a:solidFill>
                <a:latin typeface="-apple-system"/>
                <a:hlinkClick r:id="rId4"/>
              </a:rPr>
              <a:t>Ian Espinosa</a:t>
            </a:r>
            <a:r>
              <a:rPr lang="en-GB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GB" dirty="0" err="1">
                <a:solidFill>
                  <a:srgbClr val="999999"/>
                </a:solidFill>
                <a:latin typeface="-apple-system"/>
                <a:hlinkClick r:id="rId5"/>
              </a:rPr>
              <a:t>Unsplash</a:t>
            </a:r>
            <a:endParaRPr lang="en-GB" dirty="0"/>
          </a:p>
        </p:txBody>
      </p:sp>
      <p:pic>
        <p:nvPicPr>
          <p:cNvPr id="5" name="Picture 4" descr="A person standing next to a body of water&#10;&#10;Description generated with very high confidence">
            <a:extLst>
              <a:ext uri="{FF2B5EF4-FFF2-40B4-BE49-F238E27FC236}">
                <a16:creationId xmlns:a16="http://schemas.microsoft.com/office/drawing/2014/main" id="{9A5B8E68-05D9-478B-8F40-B929CE68643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26" b="30959"/>
          <a:stretch/>
        </p:blipFill>
        <p:spPr>
          <a:xfrm>
            <a:off x="1" y="0"/>
            <a:ext cx="12188824" cy="6912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2F7CCAA-8279-4620-812D-FD4099418D2E}"/>
              </a:ext>
            </a:extLst>
          </p:cNvPr>
          <p:cNvSpPr/>
          <p:nvPr/>
        </p:nvSpPr>
        <p:spPr>
          <a:xfrm>
            <a:off x="1233872" y="1284421"/>
            <a:ext cx="10477164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Extensive documentation within each command</a:t>
            </a:r>
            <a:endParaRPr lang="en-US" i="1" dirty="0">
              <a:solidFill>
                <a:schemeClr val="accent6"/>
              </a:solidFill>
              <a:latin typeface="AppleStorm" panose="02000603000000000000" pitchFamily="50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51128D-24C8-425A-896E-574F93B8F475}"/>
              </a:ext>
            </a:extLst>
          </p:cNvPr>
          <p:cNvSpPr/>
          <p:nvPr/>
        </p:nvSpPr>
        <p:spPr>
          <a:xfrm>
            <a:off x="981844" y="2573428"/>
            <a:ext cx="10552889" cy="584775"/>
          </a:xfrm>
          <a:prstGeom prst="rect">
            <a:avLst/>
          </a:prstGeom>
          <a:solidFill>
            <a:srgbClr val="012456"/>
          </a:solidFill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2"/>
                </a:solidFill>
                <a:latin typeface="Lucida Console" panose="020B0609040504020204" pitchFamily="49" charset="0"/>
              </a:rPr>
              <a:t>PS &gt; Get-Help Start-</a:t>
            </a:r>
            <a:r>
              <a:rPr lang="en-US" sz="3200" dirty="0" err="1">
                <a:solidFill>
                  <a:schemeClr val="bg2"/>
                </a:solidFill>
                <a:latin typeface="Lucida Console" panose="020B0609040504020204" pitchFamily="49" charset="0"/>
              </a:rPr>
              <a:t>DbaMigration</a:t>
            </a:r>
            <a:r>
              <a:rPr lang="en-US" sz="3200" dirty="0">
                <a:solidFill>
                  <a:schemeClr val="bg2"/>
                </a:solidFill>
                <a:latin typeface="Lucida Console" panose="020B0609040504020204" pitchFamily="49" charset="0"/>
              </a:rPr>
              <a:t> –Detailed</a:t>
            </a:r>
            <a:endParaRPr lang="en-GB" sz="3200" dirty="0">
              <a:solidFill>
                <a:schemeClr val="bg2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835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2F7CCAA-8279-4620-812D-FD4099418D2E}"/>
              </a:ext>
            </a:extLst>
          </p:cNvPr>
          <p:cNvSpPr/>
          <p:nvPr/>
        </p:nvSpPr>
        <p:spPr>
          <a:xfrm>
            <a:off x="1485899" y="183769"/>
            <a:ext cx="9217024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Documentation for each command online</a:t>
            </a:r>
            <a:endParaRPr lang="en-US" i="1" dirty="0">
              <a:solidFill>
                <a:schemeClr val="accent6"/>
              </a:solidFill>
              <a:latin typeface="AppleStorm" panose="02000603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4B2D72-1C27-4CA1-A6E5-D4C42E013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473" y="816250"/>
            <a:ext cx="9413877" cy="536051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22CB1EC-F8BE-4CA1-AC0B-FF7EC56AD878}"/>
              </a:ext>
            </a:extLst>
          </p:cNvPr>
          <p:cNvSpPr/>
          <p:nvPr/>
        </p:nvSpPr>
        <p:spPr>
          <a:xfrm>
            <a:off x="4617040" y="6217597"/>
            <a:ext cx="34948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/>
              <a:t>docs.dbatools.io</a:t>
            </a:r>
          </a:p>
        </p:txBody>
      </p:sp>
    </p:spTree>
    <p:extLst>
      <p:ext uri="{BB962C8B-B14F-4D97-AF65-F5344CB8AC3E}">
        <p14:creationId xmlns:p14="http://schemas.microsoft.com/office/powerpoint/2010/main" val="484092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standing next to a body of water&#10;&#10;Description generated with very high confidence">
            <a:extLst>
              <a:ext uri="{FF2B5EF4-FFF2-40B4-BE49-F238E27FC236}">
                <a16:creationId xmlns:a16="http://schemas.microsoft.com/office/drawing/2014/main" id="{4B1BE466-037B-49E4-B707-3B4F9110D0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26" b="30959"/>
          <a:stretch/>
        </p:blipFill>
        <p:spPr>
          <a:xfrm>
            <a:off x="1" y="0"/>
            <a:ext cx="12188824" cy="6912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2F7CCAA-8279-4620-812D-FD4099418D2E}"/>
              </a:ext>
            </a:extLst>
          </p:cNvPr>
          <p:cNvSpPr/>
          <p:nvPr/>
        </p:nvSpPr>
        <p:spPr>
          <a:xfrm>
            <a:off x="1485899" y="183769"/>
            <a:ext cx="9865097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Open Source but there is support</a:t>
            </a:r>
            <a:endParaRPr lang="en-US" i="1" dirty="0">
              <a:solidFill>
                <a:schemeClr val="accent6"/>
              </a:solidFill>
              <a:latin typeface="AppleStorm" panose="02000603000000000000" pitchFamily="50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2CB1EC-F8BE-4CA1-AC0B-FF7EC56AD878}"/>
              </a:ext>
            </a:extLst>
          </p:cNvPr>
          <p:cNvSpPr/>
          <p:nvPr/>
        </p:nvSpPr>
        <p:spPr>
          <a:xfrm>
            <a:off x="4003262" y="6200581"/>
            <a:ext cx="36086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>
                <a:solidFill>
                  <a:schemeClr val="bg2"/>
                </a:solidFill>
              </a:rPr>
              <a:t>dbatools.io/slack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75250-CD36-4570-8355-DF7D91926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825" y="1340768"/>
            <a:ext cx="10657174" cy="153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639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2F7CCAA-8279-4620-812D-FD4099418D2E}"/>
              </a:ext>
            </a:extLst>
          </p:cNvPr>
          <p:cNvSpPr/>
          <p:nvPr/>
        </p:nvSpPr>
        <p:spPr>
          <a:xfrm>
            <a:off x="1485899" y="183769"/>
            <a:ext cx="7488833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Open Source – But there are plans</a:t>
            </a:r>
            <a:endParaRPr lang="en-US" i="1" dirty="0">
              <a:solidFill>
                <a:schemeClr val="accent6"/>
              </a:solidFill>
              <a:latin typeface="AppleStorm" panose="02000603000000000000" pitchFamily="50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2CB1EC-F8BE-4CA1-AC0B-FF7EC56AD878}"/>
              </a:ext>
            </a:extLst>
          </p:cNvPr>
          <p:cNvSpPr/>
          <p:nvPr/>
        </p:nvSpPr>
        <p:spPr>
          <a:xfrm>
            <a:off x="3150438" y="6238608"/>
            <a:ext cx="62765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/>
              <a:t>sqlcollaborative.github.io/</a:t>
            </a:r>
            <a:r>
              <a:rPr lang="en-GB" sz="3600" dirty="0" err="1"/>
              <a:t>boh</a:t>
            </a:r>
            <a:endParaRPr lang="en-GB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7C8F3F-7321-4F37-B906-671DC952D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20" y="829964"/>
            <a:ext cx="11045826" cy="538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076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2F7CCAA-8279-4620-812D-FD4099418D2E}"/>
              </a:ext>
            </a:extLst>
          </p:cNvPr>
          <p:cNvSpPr/>
          <p:nvPr/>
        </p:nvSpPr>
        <p:spPr>
          <a:xfrm>
            <a:off x="1485899" y="183769"/>
            <a:ext cx="9865097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Open Source – You can influence and inform</a:t>
            </a:r>
            <a:endParaRPr lang="en-US" i="1" dirty="0">
              <a:solidFill>
                <a:schemeClr val="accent6"/>
              </a:solidFill>
              <a:latin typeface="AppleStorm" panose="02000603000000000000" pitchFamily="50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2CB1EC-F8BE-4CA1-AC0B-FF7EC56AD878}"/>
              </a:ext>
            </a:extLst>
          </p:cNvPr>
          <p:cNvSpPr/>
          <p:nvPr/>
        </p:nvSpPr>
        <p:spPr>
          <a:xfrm>
            <a:off x="4003262" y="6200581"/>
            <a:ext cx="382502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/>
              <a:t>dbatools.io/issues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2612F2-0B51-44BE-9E3F-F65E235BB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988" y="738731"/>
            <a:ext cx="7275571" cy="538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9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 idx="4294967295"/>
          </p:nvPr>
        </p:nvSpPr>
        <p:spPr>
          <a:xfrm>
            <a:off x="637157" y="259854"/>
            <a:ext cx="9587350" cy="792163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r>
              <a:rPr lang="de-DE" sz="6000" dirty="0">
                <a:latin typeface="+mn-lt"/>
              </a:rPr>
              <a:t>Buckle Up !! It‘</a:t>
            </a:r>
            <a:r>
              <a:rPr lang="de-DE" sz="6000">
                <a:latin typeface="+mn-lt"/>
              </a:rPr>
              <a:t>s Demo </a:t>
            </a:r>
            <a:r>
              <a:rPr lang="de-DE" sz="6000" dirty="0">
                <a:latin typeface="+mn-lt"/>
              </a:rPr>
              <a:t>time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CB5257-C3BF-4C9B-B5B3-0C07224F8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68" y="116632"/>
            <a:ext cx="1541720" cy="15417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715360-F12A-4203-AA09-9A11C58BF9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57" y="1052736"/>
            <a:ext cx="9587349" cy="536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6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1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Learn more from Rob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@sqldbawithbeard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rob@sewells-consulting.co.uk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680679" y="4637563"/>
            <a:ext cx="306052" cy="306052"/>
            <a:chOff x="5748554" y="5146675"/>
            <a:chExt cx="353832" cy="353832"/>
          </a:xfrm>
        </p:grpSpPr>
        <p:sp>
          <p:nvSpPr>
            <p:cNvPr id="12" name="Freeform 383"/>
            <p:cNvSpPr>
              <a:spLocks/>
            </p:cNvSpPr>
            <p:nvPr/>
          </p:nvSpPr>
          <p:spPr bwMode="auto">
            <a:xfrm>
              <a:off x="5852152" y="5257800"/>
              <a:ext cx="159336" cy="137932"/>
            </a:xfrm>
            <a:custGeom>
              <a:avLst/>
              <a:gdLst>
                <a:gd name="T0" fmla="*/ 458484450 w 64"/>
                <a:gd name="T1" fmla="*/ 49083328 h 56"/>
                <a:gd name="T2" fmla="*/ 408336961 w 64"/>
                <a:gd name="T3" fmla="*/ 63107136 h 56"/>
                <a:gd name="T4" fmla="*/ 444156978 w 64"/>
                <a:gd name="T5" fmla="*/ 7011904 h 56"/>
                <a:gd name="T6" fmla="*/ 386847091 w 64"/>
                <a:gd name="T7" fmla="*/ 28047616 h 56"/>
                <a:gd name="T8" fmla="*/ 386847091 w 64"/>
                <a:gd name="T9" fmla="*/ 28047616 h 56"/>
                <a:gd name="T10" fmla="*/ 315207056 w 64"/>
                <a:gd name="T11" fmla="*/ 0 h 56"/>
                <a:gd name="T12" fmla="*/ 222077151 w 64"/>
                <a:gd name="T13" fmla="*/ 98166656 h 56"/>
                <a:gd name="T14" fmla="*/ 229242225 w 64"/>
                <a:gd name="T15" fmla="*/ 119202368 h 56"/>
                <a:gd name="T16" fmla="*/ 229242225 w 64"/>
                <a:gd name="T17" fmla="*/ 119202368 h 56"/>
                <a:gd name="T18" fmla="*/ 28654944 w 64"/>
                <a:gd name="T19" fmla="*/ 21035712 h 56"/>
                <a:gd name="T20" fmla="*/ 57309887 w 64"/>
                <a:gd name="T21" fmla="*/ 147249984 h 56"/>
                <a:gd name="T22" fmla="*/ 14327472 w 64"/>
                <a:gd name="T23" fmla="*/ 140238080 h 56"/>
                <a:gd name="T24" fmla="*/ 85964831 w 64"/>
                <a:gd name="T25" fmla="*/ 238404736 h 56"/>
                <a:gd name="T26" fmla="*/ 42982415 w 64"/>
                <a:gd name="T27" fmla="*/ 238404736 h 56"/>
                <a:gd name="T28" fmla="*/ 128949923 w 64"/>
                <a:gd name="T29" fmla="*/ 308523776 h 56"/>
                <a:gd name="T30" fmla="*/ 0 w 64"/>
                <a:gd name="T31" fmla="*/ 350595200 h 56"/>
                <a:gd name="T32" fmla="*/ 150439792 w 64"/>
                <a:gd name="T33" fmla="*/ 392666624 h 56"/>
                <a:gd name="T34" fmla="*/ 415502035 w 64"/>
                <a:gd name="T35" fmla="*/ 98166656 h 56"/>
                <a:gd name="T36" fmla="*/ 415502035 w 64"/>
                <a:gd name="T37" fmla="*/ 98166656 h 56"/>
                <a:gd name="T38" fmla="*/ 415502035 w 64"/>
                <a:gd name="T39" fmla="*/ 98166656 h 56"/>
                <a:gd name="T40" fmla="*/ 415502035 w 64"/>
                <a:gd name="T41" fmla="*/ 98166656 h 56"/>
                <a:gd name="T42" fmla="*/ 458484450 w 64"/>
                <a:gd name="T43" fmla="*/ 49083328 h 5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4" h="56">
                  <a:moveTo>
                    <a:pt x="64" y="7"/>
                  </a:moveTo>
                  <a:cubicBezTo>
                    <a:pt x="63" y="7"/>
                    <a:pt x="60" y="9"/>
                    <a:pt x="57" y="9"/>
                  </a:cubicBezTo>
                  <a:cubicBezTo>
                    <a:pt x="59" y="8"/>
                    <a:pt x="61" y="4"/>
                    <a:pt x="62" y="1"/>
                  </a:cubicBezTo>
                  <a:cubicBezTo>
                    <a:pt x="60" y="3"/>
                    <a:pt x="56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2" y="2"/>
                    <a:pt x="48" y="0"/>
                    <a:pt x="44" y="0"/>
                  </a:cubicBezTo>
                  <a:cubicBezTo>
                    <a:pt x="37" y="0"/>
                    <a:pt x="31" y="6"/>
                    <a:pt x="31" y="14"/>
                  </a:cubicBezTo>
                  <a:cubicBezTo>
                    <a:pt x="31" y="15"/>
                    <a:pt x="31" y="16"/>
                    <a:pt x="32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22" y="17"/>
                    <a:pt x="10" y="12"/>
                    <a:pt x="4" y="3"/>
                  </a:cubicBezTo>
                  <a:cubicBezTo>
                    <a:pt x="0" y="10"/>
                    <a:pt x="3" y="18"/>
                    <a:pt x="8" y="21"/>
                  </a:cubicBezTo>
                  <a:cubicBezTo>
                    <a:pt x="6" y="22"/>
                    <a:pt x="3" y="21"/>
                    <a:pt x="2" y="20"/>
                  </a:cubicBezTo>
                  <a:cubicBezTo>
                    <a:pt x="2" y="25"/>
                    <a:pt x="4" y="31"/>
                    <a:pt x="12" y="34"/>
                  </a:cubicBezTo>
                  <a:cubicBezTo>
                    <a:pt x="10" y="35"/>
                    <a:pt x="8" y="34"/>
                    <a:pt x="6" y="34"/>
                  </a:cubicBezTo>
                  <a:cubicBezTo>
                    <a:pt x="7" y="38"/>
                    <a:pt x="12" y="44"/>
                    <a:pt x="18" y="44"/>
                  </a:cubicBezTo>
                  <a:cubicBezTo>
                    <a:pt x="16" y="46"/>
                    <a:pt x="9" y="51"/>
                    <a:pt x="0" y="50"/>
                  </a:cubicBezTo>
                  <a:cubicBezTo>
                    <a:pt x="6" y="54"/>
                    <a:pt x="13" y="56"/>
                    <a:pt x="21" y="56"/>
                  </a:cubicBezTo>
                  <a:cubicBezTo>
                    <a:pt x="42" y="56"/>
                    <a:pt x="58" y="37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0" y="13"/>
                    <a:pt x="62" y="10"/>
                    <a:pt x="64" y="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 defTabSz="1218804">
                <a:defRPr/>
              </a:pPr>
              <a:endParaRPr lang="en-US" sz="2399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5748554" y="5146675"/>
              <a:ext cx="353832" cy="353832"/>
            </a:xfrm>
            <a:prstGeom prst="roundRect">
              <a:avLst/>
            </a:pr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04">
                <a:defRPr/>
              </a:pPr>
              <a:endParaRPr lang="en-US" sz="2399">
                <a:solidFill>
                  <a:srgbClr val="AFAFAF"/>
                </a:solidFill>
                <a:latin typeface="Segoe UI"/>
              </a:endParaRP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2859855" y="4637584"/>
            <a:ext cx="306053" cy="306053"/>
          </a:xfrm>
          <a:prstGeom prst="round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04">
              <a:defRPr/>
            </a:pPr>
            <a:endParaRPr lang="en-US" sz="2399">
              <a:solidFill>
                <a:srgbClr val="AFAFAF"/>
              </a:solidFill>
              <a:latin typeface="Segoe UI"/>
            </a:endParaRPr>
          </a:p>
        </p:txBody>
      </p:sp>
      <p:sp>
        <p:nvSpPr>
          <p:cNvPr id="18" name="Freeform 77"/>
          <p:cNvSpPr>
            <a:spLocks noEditPoints="1"/>
          </p:cNvSpPr>
          <p:nvPr/>
        </p:nvSpPr>
        <p:spPr bwMode="auto">
          <a:xfrm>
            <a:off x="2944075" y="4744466"/>
            <a:ext cx="146962" cy="100843"/>
          </a:xfrm>
          <a:custGeom>
            <a:avLst/>
            <a:gdLst>
              <a:gd name="T0" fmla="*/ 638267519 w 216"/>
              <a:gd name="T1" fmla="*/ 0 h 149"/>
              <a:gd name="T2" fmla="*/ 27751602 w 216"/>
              <a:gd name="T3" fmla="*/ 0 h 149"/>
              <a:gd name="T4" fmla="*/ 0 w 216"/>
              <a:gd name="T5" fmla="*/ 27555164 h 149"/>
              <a:gd name="T6" fmla="*/ 0 w 216"/>
              <a:gd name="T7" fmla="*/ 428642686 h 149"/>
              <a:gd name="T8" fmla="*/ 27751602 w 216"/>
              <a:gd name="T9" fmla="*/ 456197851 h 149"/>
              <a:gd name="T10" fmla="*/ 638267519 w 216"/>
              <a:gd name="T11" fmla="*/ 456197851 h 149"/>
              <a:gd name="T12" fmla="*/ 666017365 w 216"/>
              <a:gd name="T13" fmla="*/ 428642686 h 149"/>
              <a:gd name="T14" fmla="*/ 666017365 w 216"/>
              <a:gd name="T15" fmla="*/ 27555164 h 149"/>
              <a:gd name="T16" fmla="*/ 638267519 w 216"/>
              <a:gd name="T17" fmla="*/ 0 h 149"/>
              <a:gd name="T18" fmla="*/ 434761628 w 216"/>
              <a:gd name="T19" fmla="*/ 244938678 h 149"/>
              <a:gd name="T20" fmla="*/ 616683135 w 216"/>
              <a:gd name="T21" fmla="*/ 382716247 h 149"/>
              <a:gd name="T22" fmla="*/ 619765866 w 216"/>
              <a:gd name="T23" fmla="*/ 401087522 h 149"/>
              <a:gd name="T24" fmla="*/ 604348700 w 216"/>
              <a:gd name="T25" fmla="*/ 407210115 h 149"/>
              <a:gd name="T26" fmla="*/ 410094513 w 216"/>
              <a:gd name="T27" fmla="*/ 269432546 h 149"/>
              <a:gd name="T28" fmla="*/ 403927296 w 216"/>
              <a:gd name="T29" fmla="*/ 269432546 h 149"/>
              <a:gd name="T30" fmla="*/ 345343118 w 216"/>
              <a:gd name="T31" fmla="*/ 315358985 h 149"/>
              <a:gd name="T32" fmla="*/ 333008682 w 216"/>
              <a:gd name="T33" fmla="*/ 318420281 h 149"/>
              <a:gd name="T34" fmla="*/ 320674247 w 216"/>
              <a:gd name="T35" fmla="*/ 315358985 h 149"/>
              <a:gd name="T36" fmla="*/ 259007338 w 216"/>
              <a:gd name="T37" fmla="*/ 266371249 h 149"/>
              <a:gd name="T38" fmla="*/ 255922851 w 216"/>
              <a:gd name="T39" fmla="*/ 266371249 h 149"/>
              <a:gd name="T40" fmla="*/ 61668665 w 216"/>
              <a:gd name="T41" fmla="*/ 407210115 h 149"/>
              <a:gd name="T42" fmla="*/ 43167011 w 216"/>
              <a:gd name="T43" fmla="*/ 401087522 h 149"/>
              <a:gd name="T44" fmla="*/ 46251499 w 216"/>
              <a:gd name="T45" fmla="*/ 382716247 h 149"/>
              <a:gd name="T46" fmla="*/ 231255737 w 216"/>
              <a:gd name="T47" fmla="*/ 247999974 h 149"/>
              <a:gd name="T48" fmla="*/ 231255737 w 216"/>
              <a:gd name="T49" fmla="*/ 241877381 h 149"/>
              <a:gd name="T50" fmla="*/ 43167011 w 216"/>
              <a:gd name="T51" fmla="*/ 73481603 h 149"/>
              <a:gd name="T52" fmla="*/ 37001550 w 216"/>
              <a:gd name="T53" fmla="*/ 52049032 h 149"/>
              <a:gd name="T54" fmla="*/ 49334229 w 216"/>
              <a:gd name="T55" fmla="*/ 45926439 h 149"/>
              <a:gd name="T56" fmla="*/ 58584178 w 216"/>
              <a:gd name="T57" fmla="*/ 48987736 h 149"/>
              <a:gd name="T58" fmla="*/ 326841464 w 216"/>
              <a:gd name="T59" fmla="*/ 281679480 h 149"/>
              <a:gd name="T60" fmla="*/ 333008682 w 216"/>
              <a:gd name="T61" fmla="*/ 281679480 h 149"/>
              <a:gd name="T62" fmla="*/ 339175900 w 216"/>
              <a:gd name="T63" fmla="*/ 281679480 h 149"/>
              <a:gd name="T64" fmla="*/ 604348700 w 216"/>
              <a:gd name="T65" fmla="*/ 48987736 h 149"/>
              <a:gd name="T66" fmla="*/ 613598648 w 216"/>
              <a:gd name="T67" fmla="*/ 45926439 h 149"/>
              <a:gd name="T68" fmla="*/ 625933084 w 216"/>
              <a:gd name="T69" fmla="*/ 52049032 h 149"/>
              <a:gd name="T70" fmla="*/ 622850353 w 216"/>
              <a:gd name="T71" fmla="*/ 73481603 h 149"/>
              <a:gd name="T72" fmla="*/ 434761628 w 216"/>
              <a:gd name="T73" fmla="*/ 241877381 h 149"/>
              <a:gd name="T74" fmla="*/ 434761628 w 216"/>
              <a:gd name="T75" fmla="*/ 244938678 h 149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216" h="149">
                <a:moveTo>
                  <a:pt x="207" y="0"/>
                </a:move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44"/>
                  <a:pt x="4" y="149"/>
                  <a:pt x="9" y="149"/>
                </a:cubicBezTo>
                <a:cubicBezTo>
                  <a:pt x="207" y="149"/>
                  <a:pt x="207" y="149"/>
                  <a:pt x="207" y="149"/>
                </a:cubicBezTo>
                <a:cubicBezTo>
                  <a:pt x="212" y="149"/>
                  <a:pt x="216" y="144"/>
                  <a:pt x="216" y="140"/>
                </a:cubicBezTo>
                <a:cubicBezTo>
                  <a:pt x="216" y="9"/>
                  <a:pt x="216" y="9"/>
                  <a:pt x="216" y="9"/>
                </a:cubicBezTo>
                <a:cubicBezTo>
                  <a:pt x="216" y="4"/>
                  <a:pt x="212" y="0"/>
                  <a:pt x="207" y="0"/>
                </a:cubicBezTo>
                <a:close/>
                <a:moveTo>
                  <a:pt x="141" y="80"/>
                </a:moveTo>
                <a:cubicBezTo>
                  <a:pt x="157" y="92"/>
                  <a:pt x="200" y="125"/>
                  <a:pt x="200" y="125"/>
                </a:cubicBezTo>
                <a:cubicBezTo>
                  <a:pt x="202" y="126"/>
                  <a:pt x="202" y="129"/>
                  <a:pt x="201" y="131"/>
                </a:cubicBezTo>
                <a:cubicBezTo>
                  <a:pt x="200" y="133"/>
                  <a:pt x="198" y="134"/>
                  <a:pt x="196" y="133"/>
                </a:cubicBezTo>
                <a:cubicBezTo>
                  <a:pt x="196" y="133"/>
                  <a:pt x="150" y="100"/>
                  <a:pt x="133" y="88"/>
                </a:cubicBezTo>
                <a:cubicBezTo>
                  <a:pt x="132" y="87"/>
                  <a:pt x="131" y="88"/>
                  <a:pt x="131" y="88"/>
                </a:cubicBezTo>
                <a:cubicBezTo>
                  <a:pt x="112" y="103"/>
                  <a:pt x="112" y="103"/>
                  <a:pt x="112" y="103"/>
                </a:cubicBezTo>
                <a:cubicBezTo>
                  <a:pt x="111" y="104"/>
                  <a:pt x="109" y="104"/>
                  <a:pt x="108" y="104"/>
                </a:cubicBezTo>
                <a:cubicBezTo>
                  <a:pt x="106" y="104"/>
                  <a:pt x="105" y="104"/>
                  <a:pt x="104" y="103"/>
                </a:cubicBezTo>
                <a:cubicBezTo>
                  <a:pt x="84" y="87"/>
                  <a:pt x="84" y="87"/>
                  <a:pt x="84" y="87"/>
                </a:cubicBezTo>
                <a:cubicBezTo>
                  <a:pt x="84" y="87"/>
                  <a:pt x="84" y="87"/>
                  <a:pt x="83" y="87"/>
                </a:cubicBezTo>
                <a:cubicBezTo>
                  <a:pt x="66" y="99"/>
                  <a:pt x="20" y="133"/>
                  <a:pt x="20" y="133"/>
                </a:cubicBezTo>
                <a:cubicBezTo>
                  <a:pt x="18" y="134"/>
                  <a:pt x="15" y="133"/>
                  <a:pt x="14" y="131"/>
                </a:cubicBezTo>
                <a:cubicBezTo>
                  <a:pt x="13" y="129"/>
                  <a:pt x="14" y="126"/>
                  <a:pt x="15" y="125"/>
                </a:cubicBezTo>
                <a:cubicBezTo>
                  <a:pt x="15" y="125"/>
                  <a:pt x="58" y="92"/>
                  <a:pt x="75" y="81"/>
                </a:cubicBezTo>
                <a:cubicBezTo>
                  <a:pt x="76" y="80"/>
                  <a:pt x="75" y="79"/>
                  <a:pt x="75" y="79"/>
                </a:cubicBezTo>
                <a:cubicBezTo>
                  <a:pt x="14" y="24"/>
                  <a:pt x="14" y="24"/>
                  <a:pt x="14" y="24"/>
                </a:cubicBezTo>
                <a:cubicBezTo>
                  <a:pt x="12" y="23"/>
                  <a:pt x="11" y="19"/>
                  <a:pt x="12" y="17"/>
                </a:cubicBezTo>
                <a:cubicBezTo>
                  <a:pt x="13" y="16"/>
                  <a:pt x="15" y="15"/>
                  <a:pt x="16" y="15"/>
                </a:cubicBezTo>
                <a:cubicBezTo>
                  <a:pt x="17" y="15"/>
                  <a:pt x="18" y="15"/>
                  <a:pt x="19" y="16"/>
                </a:cubicBezTo>
                <a:cubicBezTo>
                  <a:pt x="106" y="92"/>
                  <a:pt x="106" y="92"/>
                  <a:pt x="106" y="92"/>
                </a:cubicBezTo>
                <a:cubicBezTo>
                  <a:pt x="106" y="92"/>
                  <a:pt x="107" y="92"/>
                  <a:pt x="108" y="92"/>
                </a:cubicBezTo>
                <a:cubicBezTo>
                  <a:pt x="109" y="92"/>
                  <a:pt x="109" y="92"/>
                  <a:pt x="110" y="92"/>
                </a:cubicBezTo>
                <a:cubicBezTo>
                  <a:pt x="196" y="16"/>
                  <a:pt x="196" y="16"/>
                  <a:pt x="196" y="16"/>
                </a:cubicBezTo>
                <a:cubicBezTo>
                  <a:pt x="197" y="15"/>
                  <a:pt x="198" y="15"/>
                  <a:pt x="199" y="15"/>
                </a:cubicBezTo>
                <a:cubicBezTo>
                  <a:pt x="201" y="15"/>
                  <a:pt x="202" y="16"/>
                  <a:pt x="203" y="17"/>
                </a:cubicBezTo>
                <a:cubicBezTo>
                  <a:pt x="205" y="19"/>
                  <a:pt x="204" y="23"/>
                  <a:pt x="202" y="24"/>
                </a:cubicBezTo>
                <a:cubicBezTo>
                  <a:pt x="141" y="79"/>
                  <a:pt x="141" y="79"/>
                  <a:pt x="141" y="79"/>
                </a:cubicBezTo>
                <a:cubicBezTo>
                  <a:pt x="141" y="79"/>
                  <a:pt x="140" y="80"/>
                  <a:pt x="141" y="8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/>
          <a:lstStyle/>
          <a:p>
            <a:pPr defTabSz="1218804">
              <a:defRPr/>
            </a:pPr>
            <a:endParaRPr lang="en-US" sz="2399">
              <a:solidFill>
                <a:srgbClr val="000000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91922258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627446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6017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7667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ll, indoor, man, photo&#10;&#10;Description generated with high confidence">
            <a:extLst>
              <a:ext uri="{FF2B5EF4-FFF2-40B4-BE49-F238E27FC236}">
                <a16:creationId xmlns:a16="http://schemas.microsoft.com/office/drawing/2014/main" id="{464BDAB8-17B7-4611-9E3C-E829E92511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2188824" cy="733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93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4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 Sewell</a:t>
            </a:r>
          </a:p>
        </p:txBody>
      </p:sp>
      <p:sp>
        <p:nvSpPr>
          <p:cNvPr id="45" name="Text Placeholder 44"/>
          <p:cNvSpPr>
            <a:spLocks noGrp="1"/>
          </p:cNvSpPr>
          <p:nvPr>
            <p:ph type="body" sz="quarter" idx="10"/>
          </p:nvPr>
        </p:nvSpPr>
        <p:spPr>
          <a:xfrm>
            <a:off x="665996" y="3925926"/>
            <a:ext cx="4852502" cy="540772"/>
          </a:xfrm>
        </p:spPr>
        <p:txBody>
          <a:bodyPr/>
          <a:lstStyle/>
          <a:p>
            <a:r>
              <a:rPr lang="en-US" dirty="0"/>
              <a:t>Consultant, Sewell Consulting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D6B400B2-D72A-4A8C-8122-997BA222F68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7" name="Text Placeholder 156"/>
          <p:cNvSpPr>
            <a:spLocks noGrp="1"/>
          </p:cNvSpPr>
          <p:nvPr>
            <p:ph type="body" sz="quarter" idx="18"/>
          </p:nvPr>
        </p:nvSpPr>
        <p:spPr>
          <a:xfrm>
            <a:off x="1177027" y="4645230"/>
            <a:ext cx="1605881" cy="349160"/>
          </a:xfrm>
        </p:spPr>
        <p:txBody>
          <a:bodyPr/>
          <a:lstStyle/>
          <a:p>
            <a:r>
              <a:rPr lang="en-US" dirty="0"/>
              <a:t>/</a:t>
            </a:r>
            <a:r>
              <a:rPr lang="en-US" dirty="0" err="1"/>
              <a:t>robsewellsqldba</a:t>
            </a:r>
            <a:endParaRPr lang="en-US" dirty="0"/>
          </a:p>
        </p:txBody>
      </p:sp>
      <p:sp>
        <p:nvSpPr>
          <p:cNvPr id="158" name="Text Placeholder 157"/>
          <p:cNvSpPr>
            <a:spLocks noGrp="1"/>
          </p:cNvSpPr>
          <p:nvPr>
            <p:ph type="body" sz="quarter" idx="19"/>
          </p:nvPr>
        </p:nvSpPr>
        <p:spPr>
          <a:xfrm>
            <a:off x="1180310" y="5157935"/>
            <a:ext cx="1890554" cy="349160"/>
          </a:xfrm>
        </p:spPr>
        <p:txBody>
          <a:bodyPr/>
          <a:lstStyle/>
          <a:p>
            <a:r>
              <a:rPr lang="en-US" dirty="0"/>
              <a:t>@sqldbawithbeard</a:t>
            </a:r>
          </a:p>
        </p:txBody>
      </p:sp>
      <p:grpSp>
        <p:nvGrpSpPr>
          <p:cNvPr id="91" name="Group 90"/>
          <p:cNvGrpSpPr/>
          <p:nvPr/>
        </p:nvGrpSpPr>
        <p:grpSpPr>
          <a:xfrm>
            <a:off x="807384" y="5180891"/>
            <a:ext cx="305974" cy="305974"/>
            <a:chOff x="5748554" y="5146675"/>
            <a:chExt cx="353832" cy="353832"/>
          </a:xfrm>
        </p:grpSpPr>
        <p:sp>
          <p:nvSpPr>
            <p:cNvPr id="92" name="Freeform 383"/>
            <p:cNvSpPr>
              <a:spLocks/>
            </p:cNvSpPr>
            <p:nvPr/>
          </p:nvSpPr>
          <p:spPr bwMode="auto">
            <a:xfrm>
              <a:off x="5852152" y="5257801"/>
              <a:ext cx="159335" cy="137931"/>
            </a:xfrm>
            <a:custGeom>
              <a:avLst/>
              <a:gdLst>
                <a:gd name="T0" fmla="*/ 458484450 w 64"/>
                <a:gd name="T1" fmla="*/ 49083328 h 56"/>
                <a:gd name="T2" fmla="*/ 408336961 w 64"/>
                <a:gd name="T3" fmla="*/ 63107136 h 56"/>
                <a:gd name="T4" fmla="*/ 444156978 w 64"/>
                <a:gd name="T5" fmla="*/ 7011904 h 56"/>
                <a:gd name="T6" fmla="*/ 386847091 w 64"/>
                <a:gd name="T7" fmla="*/ 28047616 h 56"/>
                <a:gd name="T8" fmla="*/ 386847091 w 64"/>
                <a:gd name="T9" fmla="*/ 28047616 h 56"/>
                <a:gd name="T10" fmla="*/ 315207056 w 64"/>
                <a:gd name="T11" fmla="*/ 0 h 56"/>
                <a:gd name="T12" fmla="*/ 222077151 w 64"/>
                <a:gd name="T13" fmla="*/ 98166656 h 56"/>
                <a:gd name="T14" fmla="*/ 229242225 w 64"/>
                <a:gd name="T15" fmla="*/ 119202368 h 56"/>
                <a:gd name="T16" fmla="*/ 229242225 w 64"/>
                <a:gd name="T17" fmla="*/ 119202368 h 56"/>
                <a:gd name="T18" fmla="*/ 28654944 w 64"/>
                <a:gd name="T19" fmla="*/ 21035712 h 56"/>
                <a:gd name="T20" fmla="*/ 57309887 w 64"/>
                <a:gd name="T21" fmla="*/ 147249984 h 56"/>
                <a:gd name="T22" fmla="*/ 14327472 w 64"/>
                <a:gd name="T23" fmla="*/ 140238080 h 56"/>
                <a:gd name="T24" fmla="*/ 85964831 w 64"/>
                <a:gd name="T25" fmla="*/ 238404736 h 56"/>
                <a:gd name="T26" fmla="*/ 42982415 w 64"/>
                <a:gd name="T27" fmla="*/ 238404736 h 56"/>
                <a:gd name="T28" fmla="*/ 128949923 w 64"/>
                <a:gd name="T29" fmla="*/ 308523776 h 56"/>
                <a:gd name="T30" fmla="*/ 0 w 64"/>
                <a:gd name="T31" fmla="*/ 350595200 h 56"/>
                <a:gd name="T32" fmla="*/ 150439792 w 64"/>
                <a:gd name="T33" fmla="*/ 392666624 h 56"/>
                <a:gd name="T34" fmla="*/ 415502035 w 64"/>
                <a:gd name="T35" fmla="*/ 98166656 h 56"/>
                <a:gd name="T36" fmla="*/ 415502035 w 64"/>
                <a:gd name="T37" fmla="*/ 98166656 h 56"/>
                <a:gd name="T38" fmla="*/ 415502035 w 64"/>
                <a:gd name="T39" fmla="*/ 98166656 h 56"/>
                <a:gd name="T40" fmla="*/ 415502035 w 64"/>
                <a:gd name="T41" fmla="*/ 98166656 h 56"/>
                <a:gd name="T42" fmla="*/ 458484450 w 64"/>
                <a:gd name="T43" fmla="*/ 49083328 h 5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4" h="56">
                  <a:moveTo>
                    <a:pt x="64" y="7"/>
                  </a:moveTo>
                  <a:cubicBezTo>
                    <a:pt x="63" y="7"/>
                    <a:pt x="60" y="9"/>
                    <a:pt x="57" y="9"/>
                  </a:cubicBezTo>
                  <a:cubicBezTo>
                    <a:pt x="59" y="8"/>
                    <a:pt x="61" y="4"/>
                    <a:pt x="62" y="1"/>
                  </a:cubicBezTo>
                  <a:cubicBezTo>
                    <a:pt x="60" y="3"/>
                    <a:pt x="56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2" y="2"/>
                    <a:pt x="48" y="0"/>
                    <a:pt x="44" y="0"/>
                  </a:cubicBezTo>
                  <a:cubicBezTo>
                    <a:pt x="37" y="0"/>
                    <a:pt x="31" y="6"/>
                    <a:pt x="31" y="14"/>
                  </a:cubicBezTo>
                  <a:cubicBezTo>
                    <a:pt x="31" y="15"/>
                    <a:pt x="31" y="16"/>
                    <a:pt x="32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22" y="17"/>
                    <a:pt x="10" y="12"/>
                    <a:pt x="4" y="3"/>
                  </a:cubicBezTo>
                  <a:cubicBezTo>
                    <a:pt x="0" y="10"/>
                    <a:pt x="3" y="18"/>
                    <a:pt x="8" y="21"/>
                  </a:cubicBezTo>
                  <a:cubicBezTo>
                    <a:pt x="6" y="22"/>
                    <a:pt x="3" y="21"/>
                    <a:pt x="2" y="20"/>
                  </a:cubicBezTo>
                  <a:cubicBezTo>
                    <a:pt x="2" y="25"/>
                    <a:pt x="4" y="31"/>
                    <a:pt x="12" y="34"/>
                  </a:cubicBezTo>
                  <a:cubicBezTo>
                    <a:pt x="10" y="35"/>
                    <a:pt x="8" y="34"/>
                    <a:pt x="6" y="34"/>
                  </a:cubicBezTo>
                  <a:cubicBezTo>
                    <a:pt x="7" y="38"/>
                    <a:pt x="12" y="44"/>
                    <a:pt x="18" y="44"/>
                  </a:cubicBezTo>
                  <a:cubicBezTo>
                    <a:pt x="16" y="46"/>
                    <a:pt x="9" y="51"/>
                    <a:pt x="0" y="50"/>
                  </a:cubicBezTo>
                  <a:cubicBezTo>
                    <a:pt x="6" y="54"/>
                    <a:pt x="13" y="56"/>
                    <a:pt x="21" y="56"/>
                  </a:cubicBezTo>
                  <a:cubicBezTo>
                    <a:pt x="42" y="56"/>
                    <a:pt x="58" y="37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0" y="13"/>
                    <a:pt x="62" y="10"/>
                    <a:pt x="64" y="7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pPr defTabSz="1218529">
                <a:defRPr/>
              </a:pPr>
              <a:endParaRPr lang="en-US" sz="2398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93" name="Rounded Rectangle 92"/>
            <p:cNvSpPr/>
            <p:nvPr/>
          </p:nvSpPr>
          <p:spPr>
            <a:xfrm>
              <a:off x="5748554" y="5146675"/>
              <a:ext cx="353832" cy="353832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29">
                <a:defRPr/>
              </a:pPr>
              <a:endParaRPr lang="en-US" sz="2398">
                <a:solidFill>
                  <a:srgbClr val="AFAFAF"/>
                </a:solidFill>
                <a:latin typeface="Segoe UI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802255" y="4687663"/>
            <a:ext cx="305974" cy="305974"/>
            <a:chOff x="3348740" y="4138863"/>
            <a:chExt cx="229600" cy="229600"/>
          </a:xfrm>
        </p:grpSpPr>
        <p:sp>
          <p:nvSpPr>
            <p:cNvPr id="95" name="Rounded Rectangle 94"/>
            <p:cNvSpPr/>
            <p:nvPr/>
          </p:nvSpPr>
          <p:spPr>
            <a:xfrm>
              <a:off x="3348740" y="4138863"/>
              <a:ext cx="229600" cy="229600"/>
            </a:xfrm>
            <a:prstGeom prst="round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29">
                <a:defRPr/>
              </a:pPr>
              <a:endParaRPr lang="en-US" sz="2398">
                <a:solidFill>
                  <a:srgbClr val="AFAFAF"/>
                </a:solidFill>
                <a:latin typeface="Segoe UI"/>
              </a:endParaRPr>
            </a:p>
          </p:txBody>
        </p:sp>
        <p:grpSp>
          <p:nvGrpSpPr>
            <p:cNvPr id="96" name="Group 1216"/>
            <p:cNvGrpSpPr>
              <a:grpSpLocks/>
            </p:cNvGrpSpPr>
            <p:nvPr/>
          </p:nvGrpSpPr>
          <p:grpSpPr bwMode="auto">
            <a:xfrm>
              <a:off x="3416337" y="4197351"/>
              <a:ext cx="101582" cy="101580"/>
              <a:chOff x="8400256" y="3573016"/>
              <a:chExt cx="423863" cy="422275"/>
            </a:xfrm>
            <a:solidFill>
              <a:schemeClr val="tx1"/>
            </a:solidFill>
          </p:grpSpPr>
          <p:sp>
            <p:nvSpPr>
              <p:cNvPr id="97" name="Oval 315"/>
              <p:cNvSpPr>
                <a:spLocks noChangeArrowheads="1"/>
              </p:cNvSpPr>
              <p:nvPr/>
            </p:nvSpPr>
            <p:spPr bwMode="auto">
              <a:xfrm>
                <a:off x="8400256" y="3573016"/>
                <a:ext cx="103188" cy="10160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defTabSz="1218529">
                  <a:defRPr/>
                </a:pPr>
                <a:endParaRPr lang="en-AU" altLang="x-none" sz="2398">
                  <a:solidFill>
                    <a:srgbClr val="000000"/>
                  </a:solidFill>
                </a:endParaRPr>
              </a:p>
            </p:txBody>
          </p:sp>
          <p:sp>
            <p:nvSpPr>
              <p:cNvPr id="98" name="Rectangle 316"/>
              <p:cNvSpPr>
                <a:spLocks noChangeArrowheads="1"/>
              </p:cNvSpPr>
              <p:nvPr/>
            </p:nvSpPr>
            <p:spPr bwMode="auto">
              <a:xfrm>
                <a:off x="8408194" y="3714304"/>
                <a:ext cx="87313" cy="280987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defTabSz="1218529">
                  <a:defRPr/>
                </a:pPr>
                <a:endParaRPr lang="en-AU" altLang="x-none" sz="2398">
                  <a:solidFill>
                    <a:srgbClr val="000000"/>
                  </a:solidFill>
                </a:endParaRPr>
              </a:p>
            </p:txBody>
          </p:sp>
          <p:sp>
            <p:nvSpPr>
              <p:cNvPr id="99" name="Freeform 317"/>
              <p:cNvSpPr>
                <a:spLocks/>
              </p:cNvSpPr>
              <p:nvPr/>
            </p:nvSpPr>
            <p:spPr bwMode="auto">
              <a:xfrm>
                <a:off x="8551069" y="3706366"/>
                <a:ext cx="273050" cy="288925"/>
              </a:xfrm>
              <a:custGeom>
                <a:avLst/>
                <a:gdLst>
                  <a:gd name="T0" fmla="*/ 232890753 w 196"/>
                  <a:gd name="T1" fmla="*/ 0 h 207"/>
                  <a:gd name="T2" fmla="*/ 118386679 w 196"/>
                  <a:gd name="T3" fmla="*/ 62342199 h 207"/>
                  <a:gd name="T4" fmla="*/ 116446073 w 196"/>
                  <a:gd name="T5" fmla="*/ 62342199 h 207"/>
                  <a:gd name="T6" fmla="*/ 116446073 w 196"/>
                  <a:gd name="T7" fmla="*/ 9741099 h 207"/>
                  <a:gd name="T8" fmla="*/ 0 w 196"/>
                  <a:gd name="T9" fmla="*/ 9741099 h 207"/>
                  <a:gd name="T10" fmla="*/ 0 w 196"/>
                  <a:gd name="T11" fmla="*/ 403273699 h 207"/>
                  <a:gd name="T12" fmla="*/ 122267889 w 196"/>
                  <a:gd name="T13" fmla="*/ 403273699 h 207"/>
                  <a:gd name="T14" fmla="*/ 122267889 w 196"/>
                  <a:gd name="T15" fmla="*/ 208455898 h 207"/>
                  <a:gd name="T16" fmla="*/ 194075860 w 196"/>
                  <a:gd name="T17" fmla="*/ 107150698 h 207"/>
                  <a:gd name="T18" fmla="*/ 258121409 w 196"/>
                  <a:gd name="T19" fmla="*/ 212351500 h 207"/>
                  <a:gd name="T20" fmla="*/ 258121409 w 196"/>
                  <a:gd name="T21" fmla="*/ 403273699 h 207"/>
                  <a:gd name="T22" fmla="*/ 380389298 w 196"/>
                  <a:gd name="T23" fmla="*/ 403273699 h 207"/>
                  <a:gd name="T24" fmla="*/ 380389298 w 196"/>
                  <a:gd name="T25" fmla="*/ 187025200 h 207"/>
                  <a:gd name="T26" fmla="*/ 232890753 w 196"/>
                  <a:gd name="T27" fmla="*/ 0 h 2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96" h="207">
                    <a:moveTo>
                      <a:pt x="120" y="0"/>
                    </a:moveTo>
                    <a:cubicBezTo>
                      <a:pt x="90" y="0"/>
                      <a:pt x="69" y="16"/>
                      <a:pt x="61" y="32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07"/>
                      <a:pt x="0" y="207"/>
                      <a:pt x="0" y="207"/>
                    </a:cubicBezTo>
                    <a:cubicBezTo>
                      <a:pt x="63" y="207"/>
                      <a:pt x="63" y="207"/>
                      <a:pt x="63" y="207"/>
                    </a:cubicBezTo>
                    <a:cubicBezTo>
                      <a:pt x="63" y="107"/>
                      <a:pt x="63" y="107"/>
                      <a:pt x="63" y="107"/>
                    </a:cubicBezTo>
                    <a:cubicBezTo>
                      <a:pt x="63" y="81"/>
                      <a:pt x="68" y="55"/>
                      <a:pt x="100" y="55"/>
                    </a:cubicBezTo>
                    <a:cubicBezTo>
                      <a:pt x="133" y="55"/>
                      <a:pt x="133" y="85"/>
                      <a:pt x="133" y="109"/>
                    </a:cubicBezTo>
                    <a:cubicBezTo>
                      <a:pt x="133" y="207"/>
                      <a:pt x="133" y="207"/>
                      <a:pt x="133" y="207"/>
                    </a:cubicBezTo>
                    <a:cubicBezTo>
                      <a:pt x="196" y="207"/>
                      <a:pt x="196" y="207"/>
                      <a:pt x="196" y="207"/>
                    </a:cubicBezTo>
                    <a:cubicBezTo>
                      <a:pt x="196" y="96"/>
                      <a:pt x="196" y="96"/>
                      <a:pt x="196" y="96"/>
                    </a:cubicBezTo>
                    <a:cubicBezTo>
                      <a:pt x="196" y="42"/>
                      <a:pt x="184" y="0"/>
                      <a:pt x="120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1218529">
                  <a:defRPr/>
                </a:pPr>
                <a:endParaRPr lang="en-US" sz="2398">
                  <a:solidFill>
                    <a:srgbClr val="000000"/>
                  </a:solidFill>
                  <a:latin typeface="Segoe UI"/>
                </a:endParaRPr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601EBBD-B8F5-4316-99E6-C4C1CA6FFFCA}"/>
              </a:ext>
            </a:extLst>
          </p:cNvPr>
          <p:cNvSpPr txBox="1"/>
          <p:nvPr/>
        </p:nvSpPr>
        <p:spPr>
          <a:xfrm>
            <a:off x="6310380" y="202235"/>
            <a:ext cx="5615161" cy="6277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126"/>
            <a:r>
              <a:rPr lang="en-US" sz="3199" dirty="0">
                <a:solidFill>
                  <a:srgbClr val="000000"/>
                </a:solidFill>
                <a:latin typeface="Segoe UI"/>
              </a:rPr>
              <a:t>PowerShell</a:t>
            </a:r>
          </a:p>
          <a:p>
            <a:pPr defTabSz="914126"/>
            <a:r>
              <a:rPr lang="en-US" sz="1799" dirty="0">
                <a:solidFill>
                  <a:srgbClr val="000000"/>
                </a:solidFill>
                <a:latin typeface="Segoe UI"/>
              </a:rPr>
              <a:t>Uses PowerShell every day helping customers to automate.</a:t>
            </a:r>
            <a:br>
              <a:rPr lang="en-US" sz="1799" dirty="0">
                <a:solidFill>
                  <a:srgbClr val="000000"/>
                </a:solidFill>
                <a:latin typeface="Segoe UI"/>
              </a:rPr>
            </a:br>
            <a:r>
              <a:rPr lang="en-US" sz="1799" dirty="0">
                <a:solidFill>
                  <a:srgbClr val="000000"/>
                </a:solidFill>
                <a:latin typeface="Segoe UI"/>
              </a:rPr>
              <a:t>PSConfEU, </a:t>
            </a:r>
            <a:r>
              <a:rPr lang="en-US" sz="1799" dirty="0" err="1">
                <a:solidFill>
                  <a:srgbClr val="000000"/>
                </a:solidFill>
                <a:latin typeface="Segoe UI"/>
              </a:rPr>
              <a:t>PSDayUK</a:t>
            </a:r>
            <a:r>
              <a:rPr lang="en-US" sz="1799" dirty="0">
                <a:solidFill>
                  <a:srgbClr val="000000"/>
                </a:solidFill>
                <a:latin typeface="Segoe UI"/>
              </a:rPr>
              <a:t> </a:t>
            </a:r>
            <a:r>
              <a:rPr lang="en-US" sz="1799" dirty="0" err="1">
                <a:solidFill>
                  <a:srgbClr val="000000"/>
                </a:solidFill>
                <a:latin typeface="Segoe UI"/>
              </a:rPr>
              <a:t>Organiser</a:t>
            </a:r>
            <a:br>
              <a:rPr lang="en-US" sz="1799" dirty="0">
                <a:solidFill>
                  <a:srgbClr val="000000"/>
                </a:solidFill>
                <a:latin typeface="Segoe UI"/>
              </a:rPr>
            </a:br>
            <a:r>
              <a:rPr lang="en-US" sz="1799" dirty="0">
                <a:solidFill>
                  <a:srgbClr val="000000"/>
                </a:solidFill>
                <a:latin typeface="Segoe UI"/>
              </a:rPr>
              <a:t>PSConfEU, Asia, </a:t>
            </a:r>
            <a:r>
              <a:rPr lang="en-US" sz="1799" dirty="0" err="1">
                <a:solidFill>
                  <a:srgbClr val="000000"/>
                </a:solidFill>
                <a:latin typeface="Segoe UI"/>
              </a:rPr>
              <a:t>PSSaturday</a:t>
            </a:r>
            <a:r>
              <a:rPr lang="en-US" sz="1799" dirty="0">
                <a:solidFill>
                  <a:srgbClr val="000000"/>
                </a:solidFill>
                <a:latin typeface="Segoe UI"/>
              </a:rPr>
              <a:t>, User Group speaker</a:t>
            </a:r>
            <a:br>
              <a:rPr lang="en-US" sz="1799" dirty="0">
                <a:solidFill>
                  <a:srgbClr val="000000"/>
                </a:solidFill>
                <a:latin typeface="Segoe UI"/>
              </a:rPr>
            </a:br>
            <a:r>
              <a:rPr lang="en-US" sz="1799" dirty="0">
                <a:solidFill>
                  <a:srgbClr val="000000"/>
                </a:solidFill>
                <a:latin typeface="Segoe UI"/>
              </a:rPr>
              <a:t>Chapter Author for the PowerShell Conference Book</a:t>
            </a:r>
            <a:br>
              <a:rPr lang="en-US" sz="1799" dirty="0">
                <a:solidFill>
                  <a:srgbClr val="000000"/>
                </a:solidFill>
                <a:latin typeface="Segoe UI"/>
              </a:rPr>
            </a:br>
            <a:endParaRPr lang="en-US" sz="1799" dirty="0">
              <a:solidFill>
                <a:srgbClr val="000000"/>
              </a:solidFill>
              <a:latin typeface="Segoe UI"/>
            </a:endParaRPr>
          </a:p>
          <a:p>
            <a:pPr algn="r" defTabSz="914126"/>
            <a:r>
              <a:rPr lang="en-US" sz="3199" dirty="0">
                <a:solidFill>
                  <a:srgbClr val="000000"/>
                </a:solidFill>
                <a:latin typeface="Segoe UI"/>
              </a:rPr>
              <a:t>SQL</a:t>
            </a:r>
          </a:p>
          <a:p>
            <a:pPr defTabSz="914126"/>
            <a:r>
              <a:rPr lang="en-US" sz="1799" dirty="0">
                <a:solidFill>
                  <a:srgbClr val="000000"/>
                </a:solidFill>
                <a:latin typeface="Segoe UI"/>
              </a:rPr>
              <a:t>Once a Production DBA – now usually found assisting automation, release and deployment</a:t>
            </a:r>
          </a:p>
          <a:p>
            <a:pPr defTabSz="914126"/>
            <a:r>
              <a:rPr lang="en-US" sz="1799" dirty="0">
                <a:solidFill>
                  <a:srgbClr val="000000"/>
                </a:solidFill>
                <a:latin typeface="Segoe UI"/>
              </a:rPr>
              <a:t>SQL Saturday </a:t>
            </a:r>
            <a:r>
              <a:rPr lang="en-US" sz="1799" dirty="0" err="1">
                <a:solidFill>
                  <a:srgbClr val="000000"/>
                </a:solidFill>
                <a:latin typeface="Segoe UI"/>
              </a:rPr>
              <a:t>Organiser</a:t>
            </a:r>
            <a:r>
              <a:rPr lang="en-US" sz="1799" dirty="0">
                <a:solidFill>
                  <a:srgbClr val="000000"/>
                </a:solidFill>
                <a:latin typeface="Segoe UI"/>
              </a:rPr>
              <a:t>, SQL Bits, SQL (now Data) Grillen, SQL GLA volunteer</a:t>
            </a:r>
          </a:p>
          <a:p>
            <a:pPr defTabSz="914126"/>
            <a:r>
              <a:rPr lang="en-US" sz="1799" dirty="0">
                <a:solidFill>
                  <a:srgbClr val="000000"/>
                </a:solidFill>
                <a:latin typeface="Segoe UI"/>
              </a:rPr>
              <a:t>SQL Bits, SQL Saturdays, SQL Relay, SQL GL,A DataMinds, </a:t>
            </a:r>
            <a:r>
              <a:rPr lang="en-US" sz="1799" dirty="0" err="1">
                <a:solidFill>
                  <a:srgbClr val="000000"/>
                </a:solidFill>
                <a:latin typeface="Segoe UI"/>
              </a:rPr>
              <a:t>Techorama</a:t>
            </a:r>
            <a:r>
              <a:rPr lang="en-US" sz="1799" dirty="0">
                <a:solidFill>
                  <a:srgbClr val="000000"/>
                </a:solidFill>
                <a:latin typeface="Segoe UI"/>
              </a:rPr>
              <a:t>, TUGAIT, User Groups speaker</a:t>
            </a:r>
            <a:br>
              <a:rPr lang="en-US" sz="1799" dirty="0">
                <a:solidFill>
                  <a:srgbClr val="000000"/>
                </a:solidFill>
                <a:latin typeface="Segoe UI"/>
              </a:rPr>
            </a:br>
            <a:endParaRPr lang="en-US" sz="1799" dirty="0">
              <a:solidFill>
                <a:srgbClr val="000000"/>
              </a:solidFill>
              <a:latin typeface="Segoe UI"/>
            </a:endParaRPr>
          </a:p>
          <a:p>
            <a:pPr algn="r" defTabSz="914126"/>
            <a:r>
              <a:rPr lang="en-US" sz="3199" dirty="0">
                <a:solidFill>
                  <a:srgbClr val="000000"/>
                </a:solidFill>
                <a:latin typeface="Segoe UI"/>
              </a:rPr>
              <a:t>Open Source</a:t>
            </a:r>
          </a:p>
          <a:p>
            <a:pPr defTabSz="914126"/>
            <a:r>
              <a:rPr lang="en-US" sz="1799" dirty="0">
                <a:solidFill>
                  <a:srgbClr val="000000"/>
                </a:solidFill>
                <a:latin typeface="Segoe UI"/>
              </a:rPr>
              <a:t>dbatools – contributor, evangelist</a:t>
            </a:r>
            <a:br>
              <a:rPr lang="en-US" sz="1799" dirty="0">
                <a:solidFill>
                  <a:srgbClr val="000000"/>
                </a:solidFill>
                <a:latin typeface="Segoe UI"/>
              </a:rPr>
            </a:br>
            <a:r>
              <a:rPr lang="en-US" sz="1799" dirty="0">
                <a:solidFill>
                  <a:srgbClr val="000000"/>
                </a:solidFill>
                <a:latin typeface="Segoe UI"/>
              </a:rPr>
              <a:t>dbachecks – Founder, maintainer</a:t>
            </a:r>
            <a:br>
              <a:rPr lang="en-US" sz="1799" dirty="0">
                <a:solidFill>
                  <a:srgbClr val="000000"/>
                </a:solidFill>
                <a:latin typeface="Segoe UI"/>
              </a:rPr>
            </a:br>
            <a:r>
              <a:rPr lang="en-US" sz="1799" dirty="0">
                <a:solidFill>
                  <a:srgbClr val="000000"/>
                </a:solidFill>
                <a:latin typeface="Segoe UI"/>
              </a:rPr>
              <a:t>Open Query Store - contributor</a:t>
            </a:r>
            <a:br>
              <a:rPr lang="en-US" sz="1799" dirty="0">
                <a:solidFill>
                  <a:srgbClr val="000000"/>
                </a:solidFill>
                <a:latin typeface="Segoe UI"/>
              </a:rPr>
            </a:br>
            <a:r>
              <a:rPr lang="en-US" sz="1799" dirty="0">
                <a:solidFill>
                  <a:srgbClr val="000000"/>
                </a:solidFill>
                <a:latin typeface="Segoe UI"/>
              </a:rPr>
              <a:t>docs.microsoft.com - contributor</a:t>
            </a:r>
          </a:p>
        </p:txBody>
      </p:sp>
      <p:sp>
        <p:nvSpPr>
          <p:cNvPr id="17" name="Text Placeholder 157">
            <a:extLst>
              <a:ext uri="{FF2B5EF4-FFF2-40B4-BE49-F238E27FC236}">
                <a16:creationId xmlns:a16="http://schemas.microsoft.com/office/drawing/2014/main" id="{C04B4459-0F6F-4AF0-8B03-FAC52111A7CE}"/>
              </a:ext>
            </a:extLst>
          </p:cNvPr>
          <p:cNvSpPr txBox="1">
            <a:spLocks/>
          </p:cNvSpPr>
          <p:nvPr/>
        </p:nvSpPr>
        <p:spPr>
          <a:xfrm>
            <a:off x="1177027" y="5666732"/>
            <a:ext cx="2929683" cy="663152"/>
          </a:xfrm>
          <a:prstGeom prst="rect">
            <a:avLst/>
          </a:prstGeom>
        </p:spPr>
        <p:txBody>
          <a:bodyPr vert="horz" lIns="91416" tIns="45708" rIns="91416" bIns="45708" rtlCol="0">
            <a:noAutofit/>
          </a:bodyPr>
          <a:lstStyle>
            <a:lvl1pPr marL="0" indent="0" algn="l" defTabSz="1218895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6" b="0" i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086" indent="-457086" algn="l" defTabSz="1218895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2666" b="0" i="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marL="850687" indent="-457086" algn="l" defTabSz="1218895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2399" b="0" i="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3pPr>
            <a:lvl4pPr marL="1229477" indent="-457086" algn="l" defTabSz="1218895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2399" b="0" i="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4pPr>
            <a:lvl5pPr marL="1584988" indent="-457086" algn="l" defTabSz="1218895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•"/>
              <a:defRPr lang="en-US" sz="2399" b="0" i="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5pPr>
            <a:lvl6pPr marL="3351962" indent="-304724" algn="l" defTabSz="121889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409" indent="-304724" algn="l" defTabSz="121889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57" indent="-304724" algn="l" defTabSz="121889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305" indent="-304724" algn="l" defTabSz="121889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29">
              <a:buClr>
                <a:srgbClr val="33C0CD"/>
              </a:buClr>
            </a:pPr>
            <a:r>
              <a:rPr lang="en-US" dirty="0">
                <a:solidFill>
                  <a:srgbClr val="F0493E"/>
                </a:solidFill>
                <a:latin typeface="Segoe UI"/>
              </a:rPr>
              <a:t>Sqldbawith</a:t>
            </a:r>
            <a:r>
              <a:rPr lang="en-US" sz="2800" dirty="0">
                <a:solidFill>
                  <a:srgbClr val="F0493E"/>
                </a:solidFill>
                <a:latin typeface="Segoe UI"/>
              </a:rPr>
              <a:t>A</a:t>
            </a:r>
            <a:r>
              <a:rPr lang="en-US" dirty="0">
                <a:solidFill>
                  <a:srgbClr val="F0493E"/>
                </a:solidFill>
                <a:latin typeface="Segoe UI"/>
              </a:rPr>
              <a:t>beard.com</a:t>
            </a:r>
          </a:p>
        </p:txBody>
      </p:sp>
    </p:spTree>
    <p:extLst>
      <p:ext uri="{BB962C8B-B14F-4D97-AF65-F5344CB8AC3E}">
        <p14:creationId xmlns:p14="http://schemas.microsoft.com/office/powerpoint/2010/main" val="1697025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259" y="334970"/>
            <a:ext cx="11497801" cy="817275"/>
          </a:xfrm>
        </p:spPr>
        <p:txBody>
          <a:bodyPr/>
          <a:lstStyle/>
          <a:p>
            <a:pPr algn="ctr"/>
            <a:r>
              <a:rPr lang="de-DE" dirty="0">
                <a:latin typeface="+mj-lt"/>
              </a:rPr>
              <a:t>What is dbatools? </a:t>
            </a:r>
            <a:endParaRPr lang="en-US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13CAAB-8A43-4128-9360-0CAC0765F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212" y="2132856"/>
            <a:ext cx="10006391" cy="199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621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259" y="334970"/>
            <a:ext cx="11497801" cy="817275"/>
          </a:xfrm>
        </p:spPr>
        <p:txBody>
          <a:bodyPr/>
          <a:lstStyle/>
          <a:p>
            <a:pPr algn="ctr"/>
            <a:r>
              <a:rPr lang="de-DE" dirty="0">
                <a:latin typeface="+mj-lt"/>
              </a:rPr>
              <a:t>What is dbatools? – basically </a:t>
            </a:r>
            <a:endParaRPr lang="en-US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13CAAB-8A43-4128-9360-0CAC0765F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7" y="2432171"/>
            <a:ext cx="10006391" cy="1993659"/>
          </a:xfrm>
          <a:prstGeom prst="rect">
            <a:avLst/>
          </a:prstGeom>
        </p:spPr>
      </p:pic>
      <p:pic>
        <p:nvPicPr>
          <p:cNvPr id="4" name="Picture 3" descr="A cat lying on a white surface&#10;&#10;Description generated with very high confidence">
            <a:extLst>
              <a:ext uri="{FF2B5EF4-FFF2-40B4-BE49-F238E27FC236}">
                <a16:creationId xmlns:a16="http://schemas.microsoft.com/office/drawing/2014/main" id="{51786C2A-E516-4D21-908B-E4B0D1F4B4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714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90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259" y="334970"/>
            <a:ext cx="11497801" cy="817275"/>
          </a:xfrm>
        </p:spPr>
        <p:txBody>
          <a:bodyPr/>
          <a:lstStyle/>
          <a:p>
            <a:pPr algn="ctr"/>
            <a:r>
              <a:rPr lang="de-DE" dirty="0">
                <a:latin typeface="+mj-lt"/>
              </a:rPr>
              <a:t>What is dbatools? – actually</a:t>
            </a:r>
            <a:endParaRPr lang="en-US" dirty="0">
              <a:latin typeface="+mj-lt"/>
            </a:endParaRPr>
          </a:p>
        </p:txBody>
      </p:sp>
      <p:pic>
        <p:nvPicPr>
          <p:cNvPr id="4" name="Picture 3" descr="A cat lying on a white surface&#10;&#10;Description generated with very high confidence">
            <a:extLst>
              <a:ext uri="{FF2B5EF4-FFF2-40B4-BE49-F238E27FC236}">
                <a16:creationId xmlns:a16="http://schemas.microsoft.com/office/drawing/2014/main" id="{51786C2A-E516-4D21-908B-E4B0D1F4B4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7140" y="0"/>
            <a:ext cx="10287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0A570BD-53EB-4189-A3E2-90E59FC261A4}"/>
              </a:ext>
            </a:extLst>
          </p:cNvPr>
          <p:cNvSpPr/>
          <p:nvPr/>
        </p:nvSpPr>
        <p:spPr>
          <a:xfrm>
            <a:off x="117748" y="6338364"/>
            <a:ext cx="40480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GB" dirty="0" err="1">
                <a:solidFill>
                  <a:srgbClr val="999999"/>
                </a:solidFill>
                <a:latin typeface="-apple-system"/>
                <a:hlinkClick r:id="rId4"/>
              </a:rPr>
              <a:t>Kasya</a:t>
            </a:r>
            <a:r>
              <a:rPr lang="en-GB" dirty="0">
                <a:solidFill>
                  <a:srgbClr val="999999"/>
                </a:solidFill>
                <a:latin typeface="-apple-system"/>
                <a:hlinkClick r:id="rId4"/>
              </a:rPr>
              <a:t> </a:t>
            </a:r>
            <a:r>
              <a:rPr lang="en-GB" dirty="0" err="1">
                <a:solidFill>
                  <a:srgbClr val="999999"/>
                </a:solidFill>
                <a:latin typeface="-apple-system"/>
                <a:hlinkClick r:id="rId4"/>
              </a:rPr>
              <a:t>Shahovskaya</a:t>
            </a:r>
            <a:r>
              <a:rPr lang="en-GB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GB" dirty="0" err="1">
                <a:solidFill>
                  <a:srgbClr val="999999"/>
                </a:solidFill>
                <a:latin typeface="-apple-system"/>
                <a:hlinkClick r:id="rId5"/>
              </a:rPr>
              <a:t>Unsplash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818415"/>
      </p:ext>
    </p:extLst>
  </p:cSld>
  <p:clrMapOvr>
    <a:masterClrMapping/>
  </p:clrMapOvr>
</p:sld>
</file>

<file path=ppt/theme/theme1.xml><?xml version="1.0" encoding="utf-8"?>
<a:theme xmlns:a="http://schemas.openxmlformats.org/drawingml/2006/main" name="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916</TotalTime>
  <Words>291</Words>
  <Application>Microsoft Office PowerPoint</Application>
  <PresentationFormat>Custom</PresentationFormat>
  <Paragraphs>104</Paragraphs>
  <Slides>29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29</vt:i4>
      </vt:variant>
    </vt:vector>
  </HeadingPairs>
  <TitlesOfParts>
    <vt:vector size="47" baseType="lpstr">
      <vt:lpstr>AppleStorm</vt:lpstr>
      <vt:lpstr>-apple-system</vt:lpstr>
      <vt:lpstr>Arial</vt:lpstr>
      <vt:lpstr>Calibri</vt:lpstr>
      <vt:lpstr>Century Gothic</vt:lpstr>
      <vt:lpstr>Consolas</vt:lpstr>
      <vt:lpstr>Corbel</vt:lpstr>
      <vt:lpstr>Gill Sans</vt:lpstr>
      <vt:lpstr>Gotham Light</vt:lpstr>
      <vt:lpstr>Lucida Console</vt:lpstr>
      <vt:lpstr>Open Sans</vt:lpstr>
      <vt:lpstr>Segoe UI</vt:lpstr>
      <vt:lpstr>Segoe UI Light</vt:lpstr>
      <vt:lpstr>Segoe UI Semibold</vt:lpstr>
      <vt:lpstr>Segoe UI Semilight</vt:lpstr>
      <vt:lpstr>PASS 2013_SpeakerTemplate_16x9</vt:lpstr>
      <vt:lpstr>2_PASS 2013_SpeakerTemplate_16x9</vt:lpstr>
      <vt:lpstr>1_PASS 2013_SpeakerTemplate_16x9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Rob Sewell</vt:lpstr>
      <vt:lpstr>What is dbatools? </vt:lpstr>
      <vt:lpstr>What is dbatools? – basically </vt:lpstr>
      <vt:lpstr>What is dbatools? – actually</vt:lpstr>
      <vt:lpstr>What is dbatools? – well basically </vt:lpstr>
      <vt:lpstr>PowerPoint Presentation</vt:lpstr>
      <vt:lpstr>Requirements</vt:lpstr>
      <vt:lpstr>Support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Buckle Up !! It‘s Demo time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Rob Sewell</dc:creator>
  <cp:lastModifiedBy>Rob Sewell</cp:lastModifiedBy>
  <cp:revision>38</cp:revision>
  <dcterms:created xsi:type="dcterms:W3CDTF">2017-05-28T09:19:37Z</dcterms:created>
  <dcterms:modified xsi:type="dcterms:W3CDTF">2018-11-07T17:58:54Z</dcterms:modified>
</cp:coreProperties>
</file>

<file path=docProps/thumbnail.jpeg>
</file>